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78" r:id="rId3"/>
    <p:sldId id="256" r:id="rId5"/>
    <p:sldId id="279" r:id="rId6"/>
    <p:sldId id="258" r:id="rId7"/>
    <p:sldId id="262" r:id="rId8"/>
    <p:sldId id="281" r:id="rId9"/>
    <p:sldId id="283" r:id="rId10"/>
    <p:sldId id="264" r:id="rId11"/>
    <p:sldId id="260" r:id="rId12"/>
    <p:sldId id="266" r:id="rId13"/>
    <p:sldId id="267" r:id="rId14"/>
    <p:sldId id="268" r:id="rId15"/>
    <p:sldId id="288" r:id="rId16"/>
    <p:sldId id="309" r:id="rId17"/>
    <p:sldId id="272" r:id="rId18"/>
    <p:sldId id="274" r:id="rId19"/>
    <p:sldId id="308" r:id="rId20"/>
    <p:sldId id="273" r:id="rId21"/>
    <p:sldId id="277" r:id="rId22"/>
    <p:sldId id="306" r:id="rId23"/>
    <p:sldId id="280" r:id="rId24"/>
  </p:sldIdLst>
  <p:sldSz cx="12192000" cy="6858000"/>
  <p:notesSz cx="6858000" cy="9144000"/>
  <p:embeddedFontLst>
    <p:embeddedFont>
      <p:font typeface="张海山锐线体简" panose="02000000000000000000" pitchFamily="2" charset="-122"/>
      <p:regular r:id="rId28"/>
    </p:embeddedFont>
    <p:embeddedFont>
      <p:font typeface="Agency FB" panose="020B0503020202020204" pitchFamily="34" charset="0"/>
      <p:regular r:id="rId29"/>
    </p:embeddedFont>
    <p:embeddedFont>
      <p:font typeface="微软雅黑" panose="020B0503020204020204" pitchFamily="34" charset="-122"/>
      <p:regular r:id="rId30"/>
    </p:embeddedFont>
    <p:embeddedFont>
      <p:font typeface="Calibri" panose="020F0502020204030204"/>
      <p:regular r:id="rId31"/>
    </p:embeddedFont>
    <p:embeddedFont>
      <p:font typeface="MS PGothic" panose="020B0600070205080204" pitchFamily="34" charset="-128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22C6"/>
    <a:srgbClr val="D70066"/>
    <a:srgbClr val="19B4BC"/>
    <a:srgbClr val="0F97B6"/>
    <a:srgbClr val="BD0359"/>
    <a:srgbClr val="59188C"/>
    <a:srgbClr val="5B178B"/>
    <a:srgbClr val="BB035A"/>
    <a:srgbClr val="D9D9D9"/>
    <a:srgbClr val="610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60" y="324"/>
      </p:cViewPr>
      <p:guideLst>
        <p:guide orient="horz" pos="902"/>
        <p:guide pos="5603"/>
        <p:guide pos="2023"/>
        <p:guide orient="horz" pos="32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5471E-B52B-44B0-AFC8-160303F395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93C157-D6D1-402E-B4D6-54928880AD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93C157-D6D1-402E-B4D6-54928880AD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93C157-D6D1-402E-B4D6-54928880AD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3C157-D6D1-402E-B4D6-54928880AD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936A93-1D19-4AE5-964F-B7601989B8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1F3EAF-B4C7-4168-998E-808720294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936A93-1D19-4AE5-964F-B7601989B8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1F3EAF-B4C7-4168-998E-808720294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936A93-1D19-4AE5-964F-B7601989B8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1F3EAF-B4C7-4168-998E-808720294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936A93-1D19-4AE5-964F-B7601989B8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1F3EAF-B4C7-4168-998E-808720294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936A93-1D19-4AE5-964F-B7601989B8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1F3EAF-B4C7-4168-998E-808720294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936A93-1D19-4AE5-964F-B7601989B8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1F3EAF-B4C7-4168-998E-808720294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936A93-1D19-4AE5-964F-B7601989B8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1F3EAF-B4C7-4168-998E-808720294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936A93-1D19-4AE5-964F-B7601989B8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1F3EAF-B4C7-4168-998E-808720294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936A93-1D19-4AE5-964F-B7601989B8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1F3EAF-B4C7-4168-998E-808720294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936A93-1D19-4AE5-964F-B7601989B8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1F3EAF-B4C7-4168-998E-808720294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F0A31"/>
            </a:gs>
            <a:gs pos="100000">
              <a:srgbClr val="1906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0233" y="-165289"/>
            <a:ext cx="10866560" cy="6398586"/>
            <a:chOff x="400233" y="-165289"/>
            <a:chExt cx="10866560" cy="6398586"/>
          </a:xfrm>
        </p:grpSpPr>
        <p:sp>
          <p:nvSpPr>
            <p:cNvPr id="182" name="椭圆 181"/>
            <p:cNvSpPr/>
            <p:nvPr/>
          </p:nvSpPr>
          <p:spPr>
            <a:xfrm>
              <a:off x="1448942" y="120729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00233" y="-165289"/>
              <a:ext cx="10866560" cy="6398586"/>
              <a:chOff x="400233" y="-165289"/>
              <a:chExt cx="10866560" cy="6398586"/>
            </a:xfrm>
          </p:grpSpPr>
          <p:sp>
            <p:nvSpPr>
              <p:cNvPr id="184" name="椭圆 183"/>
              <p:cNvSpPr/>
              <p:nvPr/>
            </p:nvSpPr>
            <p:spPr>
              <a:xfrm>
                <a:off x="400233" y="108747"/>
                <a:ext cx="45719" cy="45719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rot="20246988" flipH="1">
                <a:off x="2029360" y="1095123"/>
                <a:ext cx="45719" cy="45719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17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rot="20246988" flipH="1">
                <a:off x="1878852" y="1879567"/>
                <a:ext cx="45719" cy="45719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17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" name="组合 204"/>
              <p:cNvGrpSpPr/>
              <p:nvPr/>
            </p:nvGrpSpPr>
            <p:grpSpPr>
              <a:xfrm>
                <a:off x="1504576" y="478928"/>
                <a:ext cx="9762217" cy="5754369"/>
                <a:chOff x="1504576" y="478928"/>
                <a:chExt cx="9762217" cy="5754369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206" name="椭圆 205"/>
                <p:cNvSpPr/>
                <p:nvPr/>
              </p:nvSpPr>
              <p:spPr>
                <a:xfrm>
                  <a:off x="5420457" y="503187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" name="椭圆 206"/>
                <p:cNvSpPr/>
                <p:nvPr/>
              </p:nvSpPr>
              <p:spPr>
                <a:xfrm>
                  <a:off x="2681392" y="4322027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椭圆 207"/>
                <p:cNvSpPr/>
                <p:nvPr/>
              </p:nvSpPr>
              <p:spPr>
                <a:xfrm>
                  <a:off x="2354367" y="495567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9" name="椭圆 208"/>
                <p:cNvSpPr/>
                <p:nvPr/>
              </p:nvSpPr>
              <p:spPr>
                <a:xfrm>
                  <a:off x="4220308" y="550177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0" name="椭圆 209"/>
                <p:cNvSpPr/>
                <p:nvPr/>
              </p:nvSpPr>
              <p:spPr>
                <a:xfrm>
                  <a:off x="1504576" y="452840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椭圆 210"/>
                <p:cNvSpPr/>
                <p:nvPr/>
              </p:nvSpPr>
              <p:spPr>
                <a:xfrm>
                  <a:off x="2794196" y="562242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2" name="椭圆 211"/>
                <p:cNvSpPr/>
                <p:nvPr/>
              </p:nvSpPr>
              <p:spPr>
                <a:xfrm>
                  <a:off x="7134432" y="1673987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3" name="椭圆 212"/>
                <p:cNvSpPr/>
                <p:nvPr/>
              </p:nvSpPr>
              <p:spPr>
                <a:xfrm>
                  <a:off x="8751077" y="21343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椭圆 213"/>
                <p:cNvSpPr/>
                <p:nvPr/>
              </p:nvSpPr>
              <p:spPr>
                <a:xfrm>
                  <a:off x="10462939" y="5905281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5" name="椭圆 214"/>
                <p:cNvSpPr/>
                <p:nvPr/>
              </p:nvSpPr>
              <p:spPr>
                <a:xfrm>
                  <a:off x="9036827" y="6025931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6" name="椭圆 215"/>
                <p:cNvSpPr/>
                <p:nvPr/>
              </p:nvSpPr>
              <p:spPr>
                <a:xfrm>
                  <a:off x="6938689" y="1885731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椭圆 216"/>
                <p:cNvSpPr/>
                <p:nvPr/>
              </p:nvSpPr>
              <p:spPr>
                <a:xfrm>
                  <a:off x="2296258" y="618757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8" name="椭圆 217"/>
                <p:cNvSpPr/>
                <p:nvPr/>
              </p:nvSpPr>
              <p:spPr>
                <a:xfrm>
                  <a:off x="9764817" y="47892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9" name="椭圆 218"/>
                <p:cNvSpPr/>
                <p:nvPr/>
              </p:nvSpPr>
              <p:spPr>
                <a:xfrm>
                  <a:off x="10068132" y="4779137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0" name="椭圆 219"/>
                <p:cNvSpPr/>
                <p:nvPr/>
              </p:nvSpPr>
              <p:spPr>
                <a:xfrm>
                  <a:off x="9872389" y="4990881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1" name="椭圆 220"/>
                <p:cNvSpPr/>
                <p:nvPr/>
              </p:nvSpPr>
              <p:spPr>
                <a:xfrm rot="20246988" flipH="1">
                  <a:off x="11221074" y="2774029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glow rad="63500">
                    <a:schemeClr val="accent3">
                      <a:satMod val="175000"/>
                      <a:alpha val="17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2" name="椭圆 221"/>
                <p:cNvSpPr/>
                <p:nvPr/>
              </p:nvSpPr>
              <p:spPr>
                <a:xfrm rot="20246988" flipH="1">
                  <a:off x="10449604" y="4278970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glow rad="63500">
                    <a:schemeClr val="accent3">
                      <a:satMod val="175000"/>
                      <a:alpha val="17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4152177" y="-165289"/>
                <a:ext cx="3961600" cy="1911270"/>
                <a:chOff x="-6475466" y="507434"/>
                <a:chExt cx="3961600" cy="1911270"/>
              </a:xfrm>
            </p:grpSpPr>
            <p:sp>
              <p:nvSpPr>
                <p:cNvPr id="118" name="椭圆 117"/>
                <p:cNvSpPr/>
                <p:nvPr/>
              </p:nvSpPr>
              <p:spPr>
                <a:xfrm rot="10800000">
                  <a:off x="-6475466" y="1663134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椭圆 118"/>
                <p:cNvSpPr/>
                <p:nvPr/>
              </p:nvSpPr>
              <p:spPr>
                <a:xfrm rot="10800000">
                  <a:off x="-3736401" y="2372985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椭圆 119"/>
                <p:cNvSpPr/>
                <p:nvPr/>
              </p:nvSpPr>
              <p:spPr>
                <a:xfrm rot="10800000">
                  <a:off x="-3409376" y="1739334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/>
                <p:cNvSpPr/>
                <p:nvPr/>
              </p:nvSpPr>
              <p:spPr>
                <a:xfrm rot="10800000">
                  <a:off x="-5275317" y="1193234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椭圆 121"/>
                <p:cNvSpPr/>
                <p:nvPr/>
              </p:nvSpPr>
              <p:spPr>
                <a:xfrm rot="10800000">
                  <a:off x="-2559585" y="2166610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 rot="10800000">
                  <a:off x="-3849205" y="1072584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 rot="10800000">
                  <a:off x="-3351267" y="507434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9" name="组合 28"/>
          <p:cNvGrpSpPr/>
          <p:nvPr/>
        </p:nvGrpSpPr>
        <p:grpSpPr>
          <a:xfrm>
            <a:off x="8049582" y="2263518"/>
            <a:ext cx="3232068" cy="553301"/>
            <a:chOff x="7712157" y="1868586"/>
            <a:chExt cx="3868092" cy="662183"/>
          </a:xfrm>
        </p:grpSpPr>
        <p:sp>
          <p:nvSpPr>
            <p:cNvPr id="27" name="椭圆 26"/>
            <p:cNvSpPr/>
            <p:nvPr/>
          </p:nvSpPr>
          <p:spPr>
            <a:xfrm rot="20146604">
              <a:off x="7712157" y="2210604"/>
              <a:ext cx="3868092" cy="320165"/>
            </a:xfrm>
            <a:prstGeom prst="ellipse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 rot="19800000" flipH="1">
              <a:off x="9345945" y="1868586"/>
              <a:ext cx="623138" cy="624217"/>
              <a:chOff x="5181600" y="981075"/>
              <a:chExt cx="1831975" cy="1835150"/>
            </a:xfrm>
          </p:grpSpPr>
          <p:sp>
            <p:nvSpPr>
              <p:cNvPr id="10" name="Oval 176"/>
              <p:cNvSpPr>
                <a:spLocks noChangeArrowheads="1"/>
              </p:cNvSpPr>
              <p:nvPr/>
            </p:nvSpPr>
            <p:spPr bwMode="auto">
              <a:xfrm>
                <a:off x="5181600" y="981075"/>
                <a:ext cx="1831975" cy="1835150"/>
              </a:xfrm>
              <a:prstGeom prst="ellipse">
                <a:avLst/>
              </a:prstGeom>
              <a:solidFill>
                <a:srgbClr val="06B6E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77"/>
              <p:cNvSpPr>
                <a:spLocks noEditPoints="1"/>
              </p:cNvSpPr>
              <p:nvPr/>
            </p:nvSpPr>
            <p:spPr bwMode="auto">
              <a:xfrm>
                <a:off x="7013575" y="1890713"/>
                <a:ext cx="0" cy="41275"/>
              </a:xfrm>
              <a:custGeom>
                <a:avLst/>
                <a:gdLst>
                  <a:gd name="T0" fmla="*/ 11 h 11"/>
                  <a:gd name="T1" fmla="*/ 11 h 11"/>
                  <a:gd name="T2" fmla="*/ 11 h 11"/>
                  <a:gd name="T3" fmla="*/ 10 h 11"/>
                  <a:gd name="T4" fmla="*/ 9 h 11"/>
                  <a:gd name="T5" fmla="*/ 9 h 11"/>
                  <a:gd name="T6" fmla="*/ 7 h 11"/>
                  <a:gd name="T7" fmla="*/ 7 h 11"/>
                  <a:gd name="T8" fmla="*/ 7 h 11"/>
                  <a:gd name="T9" fmla="*/ 6 h 11"/>
                  <a:gd name="T10" fmla="*/ 6 h 11"/>
                  <a:gd name="T11" fmla="*/ 6 h 11"/>
                  <a:gd name="T12" fmla="*/ 6 h 11"/>
                  <a:gd name="T13" fmla="*/ 5 h 11"/>
                  <a:gd name="T14" fmla="*/ 5 h 11"/>
                  <a:gd name="T15" fmla="*/ 5 h 11"/>
                  <a:gd name="T16" fmla="*/ 4 h 11"/>
                  <a:gd name="T17" fmla="*/ 4 h 11"/>
                  <a:gd name="T18" fmla="*/ 4 h 11"/>
                  <a:gd name="T19" fmla="*/ 4 h 11"/>
                  <a:gd name="T20" fmla="*/ 4 h 11"/>
                  <a:gd name="T21" fmla="*/ 3 h 11"/>
                  <a:gd name="T22" fmla="*/ 3 h 11"/>
                  <a:gd name="T23" fmla="*/ 3 h 11"/>
                  <a:gd name="T24" fmla="*/ 3 h 11"/>
                  <a:gd name="T25" fmla="*/ 2 h 11"/>
                  <a:gd name="T26" fmla="*/ 2 h 11"/>
                  <a:gd name="T27" fmla="*/ 2 h 11"/>
                  <a:gd name="T28" fmla="*/ 1 h 11"/>
                  <a:gd name="T29" fmla="*/ 1 h 11"/>
                  <a:gd name="T30" fmla="*/ 1 h 11"/>
                  <a:gd name="T31" fmla="*/ 1 h 11"/>
                  <a:gd name="T32" fmla="*/ 1 h 11"/>
                  <a:gd name="T33" fmla="*/ 1 h 11"/>
                  <a:gd name="T34" fmla="*/ 0 h 11"/>
                  <a:gd name="T35" fmla="*/ 0 h 11"/>
                  <a:gd name="T36" fmla="*/ 0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  <a:cxn ang="0">
                    <a:pos x="0" y="T33"/>
                  </a:cxn>
                  <a:cxn ang="0">
                    <a:pos x="0" y="T34"/>
                  </a:cxn>
                  <a:cxn ang="0">
                    <a:pos x="0" y="T35"/>
                  </a:cxn>
                  <a:cxn ang="0">
                    <a:pos x="0" y="T36"/>
                  </a:cxn>
                </a:cxnLst>
                <a:rect l="0" t="0" r="r" b="b"/>
                <a:pathLst>
                  <a:path h="11"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FFF7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78"/>
              <p:cNvSpPr/>
              <p:nvPr/>
            </p:nvSpPr>
            <p:spPr bwMode="auto">
              <a:xfrm>
                <a:off x="6330950" y="1296988"/>
                <a:ext cx="682625" cy="1423988"/>
              </a:xfrm>
              <a:custGeom>
                <a:avLst/>
                <a:gdLst>
                  <a:gd name="T0" fmla="*/ 42 w 181"/>
                  <a:gd name="T1" fmla="*/ 0 h 377"/>
                  <a:gd name="T2" fmla="*/ 29 w 181"/>
                  <a:gd name="T3" fmla="*/ 68 h 377"/>
                  <a:gd name="T4" fmla="*/ 56 w 181"/>
                  <a:gd name="T5" fmla="*/ 274 h 377"/>
                  <a:gd name="T6" fmla="*/ 39 w 181"/>
                  <a:gd name="T7" fmla="*/ 317 h 377"/>
                  <a:gd name="T8" fmla="*/ 173 w 181"/>
                  <a:gd name="T9" fmla="*/ 223 h 377"/>
                  <a:gd name="T10" fmla="*/ 173 w 181"/>
                  <a:gd name="T11" fmla="*/ 223 h 377"/>
                  <a:gd name="T12" fmla="*/ 173 w 181"/>
                  <a:gd name="T13" fmla="*/ 223 h 377"/>
                  <a:gd name="T14" fmla="*/ 46 w 181"/>
                  <a:gd name="T15" fmla="*/ 377 h 377"/>
                  <a:gd name="T16" fmla="*/ 181 w 181"/>
                  <a:gd name="T17" fmla="*/ 168 h 377"/>
                  <a:gd name="T18" fmla="*/ 181 w 181"/>
                  <a:gd name="T19" fmla="*/ 168 h 377"/>
                  <a:gd name="T20" fmla="*/ 181 w 181"/>
                  <a:gd name="T21" fmla="*/ 168 h 377"/>
                  <a:gd name="T22" fmla="*/ 181 w 181"/>
                  <a:gd name="T23" fmla="*/ 168 h 377"/>
                  <a:gd name="T24" fmla="*/ 181 w 181"/>
                  <a:gd name="T25" fmla="*/ 167 h 377"/>
                  <a:gd name="T26" fmla="*/ 181 w 181"/>
                  <a:gd name="T27" fmla="*/ 167 h 377"/>
                  <a:gd name="T28" fmla="*/ 181 w 181"/>
                  <a:gd name="T29" fmla="*/ 166 h 377"/>
                  <a:gd name="T30" fmla="*/ 181 w 181"/>
                  <a:gd name="T31" fmla="*/ 166 h 377"/>
                  <a:gd name="T32" fmla="*/ 181 w 181"/>
                  <a:gd name="T33" fmla="*/ 164 h 377"/>
                  <a:gd name="T34" fmla="*/ 181 w 181"/>
                  <a:gd name="T35" fmla="*/ 164 h 377"/>
                  <a:gd name="T36" fmla="*/ 181 w 181"/>
                  <a:gd name="T37" fmla="*/ 164 h 377"/>
                  <a:gd name="T38" fmla="*/ 181 w 181"/>
                  <a:gd name="T39" fmla="*/ 164 h 377"/>
                  <a:gd name="T40" fmla="*/ 181 w 181"/>
                  <a:gd name="T41" fmla="*/ 163 h 377"/>
                  <a:gd name="T42" fmla="*/ 181 w 181"/>
                  <a:gd name="T43" fmla="*/ 163 h 377"/>
                  <a:gd name="T44" fmla="*/ 181 w 181"/>
                  <a:gd name="T45" fmla="*/ 163 h 377"/>
                  <a:gd name="T46" fmla="*/ 181 w 181"/>
                  <a:gd name="T47" fmla="*/ 163 h 377"/>
                  <a:gd name="T48" fmla="*/ 181 w 181"/>
                  <a:gd name="T49" fmla="*/ 163 h 377"/>
                  <a:gd name="T50" fmla="*/ 181 w 181"/>
                  <a:gd name="T51" fmla="*/ 163 h 377"/>
                  <a:gd name="T52" fmla="*/ 181 w 181"/>
                  <a:gd name="T53" fmla="*/ 162 h 377"/>
                  <a:gd name="T54" fmla="*/ 181 w 181"/>
                  <a:gd name="T55" fmla="*/ 162 h 377"/>
                  <a:gd name="T56" fmla="*/ 181 w 181"/>
                  <a:gd name="T57" fmla="*/ 162 h 377"/>
                  <a:gd name="T58" fmla="*/ 181 w 181"/>
                  <a:gd name="T59" fmla="*/ 162 h 377"/>
                  <a:gd name="T60" fmla="*/ 181 w 181"/>
                  <a:gd name="T61" fmla="*/ 162 h 377"/>
                  <a:gd name="T62" fmla="*/ 181 w 181"/>
                  <a:gd name="T63" fmla="*/ 161 h 377"/>
                  <a:gd name="T64" fmla="*/ 181 w 181"/>
                  <a:gd name="T65" fmla="*/ 161 h 377"/>
                  <a:gd name="T66" fmla="*/ 181 w 181"/>
                  <a:gd name="T67" fmla="*/ 161 h 377"/>
                  <a:gd name="T68" fmla="*/ 181 w 181"/>
                  <a:gd name="T69" fmla="*/ 161 h 377"/>
                  <a:gd name="T70" fmla="*/ 181 w 181"/>
                  <a:gd name="T71" fmla="*/ 161 h 377"/>
                  <a:gd name="T72" fmla="*/ 181 w 181"/>
                  <a:gd name="T73" fmla="*/ 160 h 377"/>
                  <a:gd name="T74" fmla="*/ 181 w 181"/>
                  <a:gd name="T75" fmla="*/ 160 h 377"/>
                  <a:gd name="T76" fmla="*/ 181 w 181"/>
                  <a:gd name="T77" fmla="*/ 160 h 377"/>
                  <a:gd name="T78" fmla="*/ 181 w 181"/>
                  <a:gd name="T79" fmla="*/ 160 h 377"/>
                  <a:gd name="T80" fmla="*/ 181 w 181"/>
                  <a:gd name="T81" fmla="*/ 160 h 377"/>
                  <a:gd name="T82" fmla="*/ 181 w 181"/>
                  <a:gd name="T83" fmla="*/ 160 h 377"/>
                  <a:gd name="T84" fmla="*/ 181 w 181"/>
                  <a:gd name="T85" fmla="*/ 159 h 377"/>
                  <a:gd name="T86" fmla="*/ 181 w 181"/>
                  <a:gd name="T87" fmla="*/ 159 h 377"/>
                  <a:gd name="T88" fmla="*/ 181 w 181"/>
                  <a:gd name="T89" fmla="*/ 159 h 377"/>
                  <a:gd name="T90" fmla="*/ 181 w 181"/>
                  <a:gd name="T91" fmla="*/ 159 h 377"/>
                  <a:gd name="T92" fmla="*/ 181 w 181"/>
                  <a:gd name="T93" fmla="*/ 159 h 377"/>
                  <a:gd name="T94" fmla="*/ 181 w 181"/>
                  <a:gd name="T95" fmla="*/ 159 h 377"/>
                  <a:gd name="T96" fmla="*/ 181 w 181"/>
                  <a:gd name="T97" fmla="*/ 159 h 377"/>
                  <a:gd name="T98" fmla="*/ 181 w 181"/>
                  <a:gd name="T99" fmla="*/ 158 h 377"/>
                  <a:gd name="T100" fmla="*/ 181 w 181"/>
                  <a:gd name="T101" fmla="*/ 158 h 377"/>
                  <a:gd name="T102" fmla="*/ 181 w 181"/>
                  <a:gd name="T103" fmla="*/ 158 h 377"/>
                  <a:gd name="T104" fmla="*/ 181 w 181"/>
                  <a:gd name="T105" fmla="*/ 158 h 377"/>
                  <a:gd name="T106" fmla="*/ 181 w 181"/>
                  <a:gd name="T107" fmla="*/ 158 h 377"/>
                  <a:gd name="T108" fmla="*/ 181 w 181"/>
                  <a:gd name="T109" fmla="*/ 158 h 377"/>
                  <a:gd name="T110" fmla="*/ 181 w 181"/>
                  <a:gd name="T111" fmla="*/ 157 h 377"/>
                  <a:gd name="T112" fmla="*/ 181 w 181"/>
                  <a:gd name="T113" fmla="*/ 157 h 377"/>
                  <a:gd name="T114" fmla="*/ 181 w 181"/>
                  <a:gd name="T115" fmla="*/ 157 h 377"/>
                  <a:gd name="T116" fmla="*/ 181 w 181"/>
                  <a:gd name="T117" fmla="*/ 157 h 377"/>
                  <a:gd name="T118" fmla="*/ 181 w 181"/>
                  <a:gd name="T119" fmla="*/ 157 h 377"/>
                  <a:gd name="T120" fmla="*/ 152 w 181"/>
                  <a:gd name="T121" fmla="*/ 43 h 377"/>
                  <a:gd name="T122" fmla="*/ 42 w 181"/>
                  <a:gd name="T123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1" h="377">
                    <a:moveTo>
                      <a:pt x="42" y="0"/>
                    </a:moveTo>
                    <a:cubicBezTo>
                      <a:pt x="0" y="0"/>
                      <a:pt x="18" y="50"/>
                      <a:pt x="29" y="68"/>
                    </a:cubicBezTo>
                    <a:cubicBezTo>
                      <a:pt x="56" y="112"/>
                      <a:pt x="95" y="140"/>
                      <a:pt x="56" y="274"/>
                    </a:cubicBezTo>
                    <a:cubicBezTo>
                      <a:pt x="51" y="290"/>
                      <a:pt x="46" y="304"/>
                      <a:pt x="39" y="317"/>
                    </a:cubicBezTo>
                    <a:cubicBezTo>
                      <a:pt x="94" y="302"/>
                      <a:pt x="141" y="268"/>
                      <a:pt x="173" y="223"/>
                    </a:cubicBezTo>
                    <a:cubicBezTo>
                      <a:pt x="173" y="223"/>
                      <a:pt x="173" y="223"/>
                      <a:pt x="173" y="223"/>
                    </a:cubicBezTo>
                    <a:cubicBezTo>
                      <a:pt x="173" y="223"/>
                      <a:pt x="173" y="223"/>
                      <a:pt x="173" y="223"/>
                    </a:cubicBezTo>
                    <a:cubicBezTo>
                      <a:pt x="154" y="290"/>
                      <a:pt x="108" y="346"/>
                      <a:pt x="46" y="377"/>
                    </a:cubicBezTo>
                    <a:cubicBezTo>
                      <a:pt x="124" y="339"/>
                      <a:pt x="178" y="260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6"/>
                    </a:cubicBezTo>
                    <a:cubicBezTo>
                      <a:pt x="181" y="166"/>
                      <a:pt x="181" y="166"/>
                      <a:pt x="181" y="166"/>
                    </a:cubicBezTo>
                    <a:cubicBezTo>
                      <a:pt x="181" y="166"/>
                      <a:pt x="181" y="165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16"/>
                      <a:pt x="170" y="77"/>
                      <a:pt x="152" y="43"/>
                    </a:cubicBezTo>
                    <a:cubicBezTo>
                      <a:pt x="97" y="12"/>
                      <a:pt x="63" y="0"/>
                      <a:pt x="42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79"/>
              <p:cNvSpPr/>
              <p:nvPr/>
            </p:nvSpPr>
            <p:spPr bwMode="auto">
              <a:xfrm>
                <a:off x="5186363" y="1071563"/>
                <a:ext cx="1041400" cy="1350963"/>
              </a:xfrm>
              <a:custGeom>
                <a:avLst/>
                <a:gdLst>
                  <a:gd name="T0" fmla="*/ 136 w 276"/>
                  <a:gd name="T1" fmla="*/ 0 h 358"/>
                  <a:gd name="T2" fmla="*/ 0 w 276"/>
                  <a:gd name="T3" fmla="*/ 198 h 358"/>
                  <a:gd name="T4" fmla="*/ 0 w 276"/>
                  <a:gd name="T5" fmla="*/ 198 h 358"/>
                  <a:gd name="T6" fmla="*/ 47 w 276"/>
                  <a:gd name="T7" fmla="*/ 74 h 358"/>
                  <a:gd name="T8" fmla="*/ 41 w 276"/>
                  <a:gd name="T9" fmla="*/ 139 h 358"/>
                  <a:gd name="T10" fmla="*/ 168 w 276"/>
                  <a:gd name="T11" fmla="*/ 358 h 358"/>
                  <a:gd name="T12" fmla="*/ 240 w 276"/>
                  <a:gd name="T13" fmla="*/ 246 h 358"/>
                  <a:gd name="T14" fmla="*/ 165 w 276"/>
                  <a:gd name="T15" fmla="*/ 94 h 358"/>
                  <a:gd name="T16" fmla="*/ 136 w 276"/>
                  <a:gd name="T17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" h="358">
                    <a:moveTo>
                      <a:pt x="136" y="0"/>
                    </a:moveTo>
                    <a:cubicBezTo>
                      <a:pt x="61" y="37"/>
                      <a:pt x="7" y="111"/>
                      <a:pt x="0" y="198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53"/>
                      <a:pt x="22" y="109"/>
                      <a:pt x="47" y="74"/>
                    </a:cubicBezTo>
                    <a:cubicBezTo>
                      <a:pt x="41" y="95"/>
                      <a:pt x="41" y="117"/>
                      <a:pt x="41" y="139"/>
                    </a:cubicBezTo>
                    <a:cubicBezTo>
                      <a:pt x="41" y="233"/>
                      <a:pt x="91" y="317"/>
                      <a:pt x="168" y="358"/>
                    </a:cubicBezTo>
                    <a:cubicBezTo>
                      <a:pt x="187" y="333"/>
                      <a:pt x="217" y="290"/>
                      <a:pt x="240" y="246"/>
                    </a:cubicBezTo>
                    <a:cubicBezTo>
                      <a:pt x="276" y="176"/>
                      <a:pt x="265" y="110"/>
                      <a:pt x="165" y="94"/>
                    </a:cubicBezTo>
                    <a:cubicBezTo>
                      <a:pt x="86" y="81"/>
                      <a:pt x="119" y="24"/>
                      <a:pt x="136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Oval 180"/>
              <p:cNvSpPr>
                <a:spLocks noChangeArrowheads="1"/>
              </p:cNvSpPr>
              <p:nvPr/>
            </p:nvSpPr>
            <p:spPr bwMode="auto">
              <a:xfrm>
                <a:off x="5753100" y="1055688"/>
                <a:ext cx="290513" cy="306388"/>
              </a:xfrm>
              <a:prstGeom prst="ellipse">
                <a:avLst/>
              </a:pr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Oval 181"/>
              <p:cNvSpPr>
                <a:spLocks noChangeArrowheads="1"/>
              </p:cNvSpPr>
              <p:nvPr/>
            </p:nvSpPr>
            <p:spPr bwMode="auto">
              <a:xfrm>
                <a:off x="6076950" y="1211263"/>
                <a:ext cx="95250" cy="93663"/>
              </a:xfrm>
              <a:prstGeom prst="ellipse">
                <a:avLst/>
              </a:pr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82"/>
              <p:cNvSpPr/>
              <p:nvPr/>
            </p:nvSpPr>
            <p:spPr bwMode="auto">
              <a:xfrm>
                <a:off x="5972175" y="2441575"/>
                <a:ext cx="241300" cy="82550"/>
              </a:xfrm>
              <a:custGeom>
                <a:avLst/>
                <a:gdLst>
                  <a:gd name="T0" fmla="*/ 27 w 64"/>
                  <a:gd name="T1" fmla="*/ 0 h 22"/>
                  <a:gd name="T2" fmla="*/ 3 w 64"/>
                  <a:gd name="T3" fmla="*/ 9 h 22"/>
                  <a:gd name="T4" fmla="*/ 0 w 64"/>
                  <a:gd name="T5" fmla="*/ 12 h 22"/>
                  <a:gd name="T6" fmla="*/ 64 w 64"/>
                  <a:gd name="T7" fmla="*/ 22 h 22"/>
                  <a:gd name="T8" fmla="*/ 58 w 64"/>
                  <a:gd name="T9" fmla="*/ 14 h 22"/>
                  <a:gd name="T10" fmla="*/ 27 w 64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22">
                    <a:moveTo>
                      <a:pt x="27" y="0"/>
                    </a:moveTo>
                    <a:cubicBezTo>
                      <a:pt x="18" y="0"/>
                      <a:pt x="10" y="3"/>
                      <a:pt x="3" y="9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20" y="18"/>
                      <a:pt x="42" y="22"/>
                      <a:pt x="64" y="22"/>
                    </a:cubicBezTo>
                    <a:cubicBezTo>
                      <a:pt x="63" y="20"/>
                      <a:pt x="61" y="17"/>
                      <a:pt x="58" y="14"/>
                    </a:cubicBezTo>
                    <a:cubicBezTo>
                      <a:pt x="50" y="5"/>
                      <a:pt x="38" y="0"/>
                      <a:pt x="27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83"/>
              <p:cNvSpPr/>
              <p:nvPr/>
            </p:nvSpPr>
            <p:spPr bwMode="auto">
              <a:xfrm>
                <a:off x="6107113" y="2271713"/>
                <a:ext cx="180975" cy="161925"/>
              </a:xfrm>
              <a:custGeom>
                <a:avLst/>
                <a:gdLst>
                  <a:gd name="T0" fmla="*/ 24 w 48"/>
                  <a:gd name="T1" fmla="*/ 0 h 43"/>
                  <a:gd name="T2" fmla="*/ 10 w 48"/>
                  <a:gd name="T3" fmla="*/ 5 h 43"/>
                  <a:gd name="T4" fmla="*/ 8 w 48"/>
                  <a:gd name="T5" fmla="*/ 36 h 43"/>
                  <a:gd name="T6" fmla="*/ 24 w 48"/>
                  <a:gd name="T7" fmla="*/ 43 h 43"/>
                  <a:gd name="T8" fmla="*/ 38 w 48"/>
                  <a:gd name="T9" fmla="*/ 38 h 43"/>
                  <a:gd name="T10" fmla="*/ 40 w 48"/>
                  <a:gd name="T11" fmla="*/ 7 h 43"/>
                  <a:gd name="T12" fmla="*/ 24 w 48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3">
                    <a:moveTo>
                      <a:pt x="24" y="0"/>
                    </a:moveTo>
                    <a:cubicBezTo>
                      <a:pt x="19" y="0"/>
                      <a:pt x="14" y="2"/>
                      <a:pt x="10" y="5"/>
                    </a:cubicBezTo>
                    <a:cubicBezTo>
                      <a:pt x="1" y="13"/>
                      <a:pt x="0" y="27"/>
                      <a:pt x="8" y="36"/>
                    </a:cubicBezTo>
                    <a:cubicBezTo>
                      <a:pt x="12" y="40"/>
                      <a:pt x="18" y="43"/>
                      <a:pt x="24" y="43"/>
                    </a:cubicBezTo>
                    <a:cubicBezTo>
                      <a:pt x="29" y="43"/>
                      <a:pt x="34" y="41"/>
                      <a:pt x="38" y="38"/>
                    </a:cubicBezTo>
                    <a:cubicBezTo>
                      <a:pt x="47" y="30"/>
                      <a:pt x="48" y="16"/>
                      <a:pt x="40" y="7"/>
                    </a:cubicBezTo>
                    <a:cubicBezTo>
                      <a:pt x="36" y="3"/>
                      <a:pt x="30" y="0"/>
                      <a:pt x="24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84"/>
              <p:cNvSpPr/>
              <p:nvPr/>
            </p:nvSpPr>
            <p:spPr bwMode="auto">
              <a:xfrm>
                <a:off x="6232525" y="2430463"/>
                <a:ext cx="104775" cy="93663"/>
              </a:xfrm>
              <a:custGeom>
                <a:avLst/>
                <a:gdLst>
                  <a:gd name="T0" fmla="*/ 14 w 28"/>
                  <a:gd name="T1" fmla="*/ 0 h 25"/>
                  <a:gd name="T2" fmla="*/ 6 w 28"/>
                  <a:gd name="T3" fmla="*/ 3 h 25"/>
                  <a:gd name="T4" fmla="*/ 5 w 28"/>
                  <a:gd name="T5" fmla="*/ 21 h 25"/>
                  <a:gd name="T6" fmla="*/ 14 w 28"/>
                  <a:gd name="T7" fmla="*/ 25 h 25"/>
                  <a:gd name="T8" fmla="*/ 16 w 28"/>
                  <a:gd name="T9" fmla="*/ 25 h 25"/>
                  <a:gd name="T10" fmla="*/ 23 w 28"/>
                  <a:gd name="T11" fmla="*/ 22 h 25"/>
                  <a:gd name="T12" fmla="*/ 24 w 28"/>
                  <a:gd name="T13" fmla="*/ 4 h 25"/>
                  <a:gd name="T14" fmla="*/ 14 w 28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5">
                    <a:moveTo>
                      <a:pt x="14" y="0"/>
                    </a:moveTo>
                    <a:cubicBezTo>
                      <a:pt x="11" y="0"/>
                      <a:pt x="8" y="1"/>
                      <a:pt x="6" y="3"/>
                    </a:cubicBezTo>
                    <a:cubicBezTo>
                      <a:pt x="1" y="8"/>
                      <a:pt x="0" y="16"/>
                      <a:pt x="5" y="21"/>
                    </a:cubicBezTo>
                    <a:cubicBezTo>
                      <a:pt x="7" y="24"/>
                      <a:pt x="10" y="25"/>
                      <a:pt x="14" y="25"/>
                    </a:cubicBezTo>
                    <a:cubicBezTo>
                      <a:pt x="14" y="25"/>
                      <a:pt x="15" y="25"/>
                      <a:pt x="16" y="25"/>
                    </a:cubicBezTo>
                    <a:cubicBezTo>
                      <a:pt x="19" y="25"/>
                      <a:pt x="21" y="24"/>
                      <a:pt x="23" y="22"/>
                    </a:cubicBezTo>
                    <a:cubicBezTo>
                      <a:pt x="28" y="17"/>
                      <a:pt x="28" y="9"/>
                      <a:pt x="24" y="4"/>
                    </a:cubicBezTo>
                    <a:cubicBezTo>
                      <a:pt x="21" y="1"/>
                      <a:pt x="18" y="0"/>
                      <a:pt x="14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85"/>
              <p:cNvSpPr>
                <a:spLocks noEditPoints="1"/>
              </p:cNvSpPr>
              <p:nvPr/>
            </p:nvSpPr>
            <p:spPr bwMode="auto">
              <a:xfrm>
                <a:off x="6099175" y="2816225"/>
                <a:ext cx="19050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0 w 5"/>
                  <a:gd name="T4" fmla="*/ 0 w 5"/>
                  <a:gd name="T5" fmla="*/ 0 w 5"/>
                  <a:gd name="T6" fmla="*/ 1 w 5"/>
                  <a:gd name="T7" fmla="*/ 1 w 5"/>
                  <a:gd name="T8" fmla="*/ 1 w 5"/>
                  <a:gd name="T9" fmla="*/ 1 w 5"/>
                  <a:gd name="T10" fmla="*/ 1 w 5"/>
                  <a:gd name="T11" fmla="*/ 1 w 5"/>
                  <a:gd name="T12" fmla="*/ 1 w 5"/>
                  <a:gd name="T13" fmla="*/ 1 w 5"/>
                  <a:gd name="T14" fmla="*/ 1 w 5"/>
                  <a:gd name="T15" fmla="*/ 2 w 5"/>
                  <a:gd name="T16" fmla="*/ 2 w 5"/>
                  <a:gd name="T17" fmla="*/ 2 w 5"/>
                  <a:gd name="T18" fmla="*/ 2 w 5"/>
                  <a:gd name="T19" fmla="*/ 2 w 5"/>
                  <a:gd name="T20" fmla="*/ 2 w 5"/>
                  <a:gd name="T21" fmla="*/ 3 w 5"/>
                  <a:gd name="T22" fmla="*/ 3 w 5"/>
                  <a:gd name="T23" fmla="*/ 3 w 5"/>
                  <a:gd name="T24" fmla="*/ 3 w 5"/>
                  <a:gd name="T25" fmla="*/ 3 w 5"/>
                  <a:gd name="T26" fmla="*/ 3 w 5"/>
                  <a:gd name="T27" fmla="*/ 4 w 5"/>
                  <a:gd name="T28" fmla="*/ 4 w 5"/>
                  <a:gd name="T29" fmla="*/ 4 w 5"/>
                  <a:gd name="T30" fmla="*/ 4 w 5"/>
                  <a:gd name="T31" fmla="*/ 4 w 5"/>
                  <a:gd name="T32" fmla="*/ 4 w 5"/>
                  <a:gd name="T33" fmla="*/ 5 w 5"/>
                  <a:gd name="T34" fmla="*/ 5 w 5"/>
                  <a:gd name="T35" fmla="*/ 5 w 5"/>
                  <a:gd name="T36" fmla="*/ 5 w 5"/>
                  <a:gd name="T37" fmla="*/ 5 w 5"/>
                  <a:gd name="T38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  <a:cxn ang="0">
                    <a:pos x="T15" y="0"/>
                  </a:cxn>
                  <a:cxn ang="0">
                    <a:pos x="T16" y="0"/>
                  </a:cxn>
                  <a:cxn ang="0">
                    <a:pos x="T17" y="0"/>
                  </a:cxn>
                  <a:cxn ang="0">
                    <a:pos x="T18" y="0"/>
                  </a:cxn>
                  <a:cxn ang="0">
                    <a:pos x="T19" y="0"/>
                  </a:cxn>
                  <a:cxn ang="0">
                    <a:pos x="T20" y="0"/>
                  </a:cxn>
                  <a:cxn ang="0">
                    <a:pos x="T21" y="0"/>
                  </a:cxn>
                  <a:cxn ang="0">
                    <a:pos x="T22" y="0"/>
                  </a:cxn>
                  <a:cxn ang="0">
                    <a:pos x="T23" y="0"/>
                  </a:cxn>
                  <a:cxn ang="0">
                    <a:pos x="T24" y="0"/>
                  </a:cxn>
                  <a:cxn ang="0">
                    <a:pos x="T25" y="0"/>
                  </a:cxn>
                  <a:cxn ang="0">
                    <a:pos x="T26" y="0"/>
                  </a:cxn>
                  <a:cxn ang="0">
                    <a:pos x="T27" y="0"/>
                  </a:cxn>
                  <a:cxn ang="0">
                    <a:pos x="T28" y="0"/>
                  </a:cxn>
                  <a:cxn ang="0">
                    <a:pos x="T29" y="0"/>
                  </a:cxn>
                  <a:cxn ang="0">
                    <a:pos x="T30" y="0"/>
                  </a:cxn>
                  <a:cxn ang="0">
                    <a:pos x="T31" y="0"/>
                  </a:cxn>
                  <a:cxn ang="0">
                    <a:pos x="T32" y="0"/>
                  </a:cxn>
                  <a:cxn ang="0">
                    <a:pos x="T33" y="0"/>
                  </a:cxn>
                  <a:cxn ang="0">
                    <a:pos x="T34" y="0"/>
                  </a:cxn>
                  <a:cxn ang="0">
                    <a:pos x="T35" y="0"/>
                  </a:cxn>
                  <a:cxn ang="0">
                    <a:pos x="T36" y="0"/>
                  </a:cxn>
                  <a:cxn ang="0">
                    <a:pos x="T37" y="0"/>
                  </a:cxn>
                  <a:cxn ang="0">
                    <a:pos x="T38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86"/>
              <p:cNvSpPr/>
              <p:nvPr/>
            </p:nvSpPr>
            <p:spPr bwMode="auto">
              <a:xfrm>
                <a:off x="5181600" y="1803401"/>
                <a:ext cx="1322387" cy="1012824"/>
              </a:xfrm>
              <a:custGeom>
                <a:avLst/>
                <a:gdLst>
                  <a:gd name="T0" fmla="*/ 16 w 350"/>
                  <a:gd name="T1" fmla="*/ 0 h 268"/>
                  <a:gd name="T2" fmla="*/ 1 w 350"/>
                  <a:gd name="T3" fmla="*/ 4 h 268"/>
                  <a:gd name="T4" fmla="*/ 0 w 350"/>
                  <a:gd name="T5" fmla="*/ 25 h 268"/>
                  <a:gd name="T6" fmla="*/ 0 w 350"/>
                  <a:gd name="T7" fmla="*/ 25 h 268"/>
                  <a:gd name="T8" fmla="*/ 242 w 350"/>
                  <a:gd name="T9" fmla="*/ 268 h 268"/>
                  <a:gd name="T10" fmla="*/ 243 w 350"/>
                  <a:gd name="T11" fmla="*/ 268 h 268"/>
                  <a:gd name="T12" fmla="*/ 243 w 350"/>
                  <a:gd name="T13" fmla="*/ 268 h 268"/>
                  <a:gd name="T14" fmla="*/ 243 w 350"/>
                  <a:gd name="T15" fmla="*/ 268 h 268"/>
                  <a:gd name="T16" fmla="*/ 243 w 350"/>
                  <a:gd name="T17" fmla="*/ 268 h 268"/>
                  <a:gd name="T18" fmla="*/ 244 w 350"/>
                  <a:gd name="T19" fmla="*/ 268 h 268"/>
                  <a:gd name="T20" fmla="*/ 244 w 350"/>
                  <a:gd name="T21" fmla="*/ 268 h 268"/>
                  <a:gd name="T22" fmla="*/ 244 w 350"/>
                  <a:gd name="T23" fmla="*/ 268 h 268"/>
                  <a:gd name="T24" fmla="*/ 244 w 350"/>
                  <a:gd name="T25" fmla="*/ 268 h 268"/>
                  <a:gd name="T26" fmla="*/ 244 w 350"/>
                  <a:gd name="T27" fmla="*/ 268 h 268"/>
                  <a:gd name="T28" fmla="*/ 244 w 350"/>
                  <a:gd name="T29" fmla="*/ 268 h 268"/>
                  <a:gd name="T30" fmla="*/ 245 w 350"/>
                  <a:gd name="T31" fmla="*/ 268 h 268"/>
                  <a:gd name="T32" fmla="*/ 245 w 350"/>
                  <a:gd name="T33" fmla="*/ 268 h 268"/>
                  <a:gd name="T34" fmla="*/ 245 w 350"/>
                  <a:gd name="T35" fmla="*/ 268 h 268"/>
                  <a:gd name="T36" fmla="*/ 245 w 350"/>
                  <a:gd name="T37" fmla="*/ 268 h 268"/>
                  <a:gd name="T38" fmla="*/ 246 w 350"/>
                  <a:gd name="T39" fmla="*/ 268 h 268"/>
                  <a:gd name="T40" fmla="*/ 246 w 350"/>
                  <a:gd name="T41" fmla="*/ 268 h 268"/>
                  <a:gd name="T42" fmla="*/ 246 w 350"/>
                  <a:gd name="T43" fmla="*/ 268 h 268"/>
                  <a:gd name="T44" fmla="*/ 246 w 350"/>
                  <a:gd name="T45" fmla="*/ 268 h 268"/>
                  <a:gd name="T46" fmla="*/ 247 w 350"/>
                  <a:gd name="T47" fmla="*/ 268 h 268"/>
                  <a:gd name="T48" fmla="*/ 247 w 350"/>
                  <a:gd name="T49" fmla="*/ 268 h 268"/>
                  <a:gd name="T50" fmla="*/ 247 w 350"/>
                  <a:gd name="T51" fmla="*/ 268 h 268"/>
                  <a:gd name="T52" fmla="*/ 247 w 350"/>
                  <a:gd name="T53" fmla="*/ 268 h 268"/>
                  <a:gd name="T54" fmla="*/ 248 w 350"/>
                  <a:gd name="T55" fmla="*/ 268 h 268"/>
                  <a:gd name="T56" fmla="*/ 248 w 350"/>
                  <a:gd name="T57" fmla="*/ 268 h 268"/>
                  <a:gd name="T58" fmla="*/ 248 w 350"/>
                  <a:gd name="T59" fmla="*/ 268 h 268"/>
                  <a:gd name="T60" fmla="*/ 248 w 350"/>
                  <a:gd name="T61" fmla="*/ 268 h 268"/>
                  <a:gd name="T62" fmla="*/ 350 w 350"/>
                  <a:gd name="T63" fmla="*/ 243 h 268"/>
                  <a:gd name="T64" fmla="*/ 255 w 350"/>
                  <a:gd name="T65" fmla="*/ 268 h 268"/>
                  <a:gd name="T66" fmla="*/ 343 w 350"/>
                  <a:gd name="T67" fmla="*/ 183 h 268"/>
                  <a:gd name="T68" fmla="*/ 294 w 350"/>
                  <a:gd name="T69" fmla="*/ 191 h 268"/>
                  <a:gd name="T70" fmla="*/ 292 w 350"/>
                  <a:gd name="T71" fmla="*/ 191 h 268"/>
                  <a:gd name="T72" fmla="*/ 292 w 350"/>
                  <a:gd name="T73" fmla="*/ 191 h 268"/>
                  <a:gd name="T74" fmla="*/ 278 w 350"/>
                  <a:gd name="T75" fmla="*/ 192 h 268"/>
                  <a:gd name="T76" fmla="*/ 273 w 350"/>
                  <a:gd name="T77" fmla="*/ 191 h 268"/>
                  <a:gd name="T78" fmla="*/ 266 w 350"/>
                  <a:gd name="T79" fmla="*/ 239 h 268"/>
                  <a:gd name="T80" fmla="*/ 241 w 350"/>
                  <a:gd name="T81" fmla="*/ 248 h 268"/>
                  <a:gd name="T82" fmla="*/ 210 w 350"/>
                  <a:gd name="T83" fmla="*/ 233 h 268"/>
                  <a:gd name="T84" fmla="*/ 209 w 350"/>
                  <a:gd name="T85" fmla="*/ 181 h 268"/>
                  <a:gd name="T86" fmla="*/ 169 w 350"/>
                  <a:gd name="T87" fmla="*/ 164 h 268"/>
                  <a:gd name="T88" fmla="*/ 150 w 350"/>
                  <a:gd name="T89" fmla="*/ 188 h 268"/>
                  <a:gd name="T90" fmla="*/ 117 w 350"/>
                  <a:gd name="T91" fmla="*/ 206 h 268"/>
                  <a:gd name="T92" fmla="*/ 70 w 350"/>
                  <a:gd name="T93" fmla="*/ 108 h 268"/>
                  <a:gd name="T94" fmla="*/ 16 w 350"/>
                  <a:gd name="T9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0" h="268">
                    <a:moveTo>
                      <a:pt x="16" y="0"/>
                    </a:moveTo>
                    <a:cubicBezTo>
                      <a:pt x="10" y="0"/>
                      <a:pt x="5" y="2"/>
                      <a:pt x="1" y="4"/>
                    </a:cubicBezTo>
                    <a:cubicBezTo>
                      <a:pt x="0" y="11"/>
                      <a:pt x="0" y="18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59"/>
                      <a:pt x="108" y="268"/>
                      <a:pt x="242" y="268"/>
                    </a:cubicBezTo>
                    <a:cubicBezTo>
                      <a:pt x="242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84" y="267"/>
                      <a:pt x="319" y="258"/>
                      <a:pt x="350" y="243"/>
                    </a:cubicBezTo>
                    <a:cubicBezTo>
                      <a:pt x="321" y="257"/>
                      <a:pt x="289" y="266"/>
                      <a:pt x="255" y="268"/>
                    </a:cubicBezTo>
                    <a:cubicBezTo>
                      <a:pt x="284" y="254"/>
                      <a:pt x="319" y="229"/>
                      <a:pt x="343" y="183"/>
                    </a:cubicBezTo>
                    <a:cubicBezTo>
                      <a:pt x="327" y="187"/>
                      <a:pt x="311" y="190"/>
                      <a:pt x="294" y="191"/>
                    </a:cubicBezTo>
                    <a:cubicBezTo>
                      <a:pt x="294" y="191"/>
                      <a:pt x="293" y="191"/>
                      <a:pt x="292" y="191"/>
                    </a:cubicBezTo>
                    <a:cubicBezTo>
                      <a:pt x="292" y="191"/>
                      <a:pt x="292" y="191"/>
                      <a:pt x="292" y="191"/>
                    </a:cubicBezTo>
                    <a:cubicBezTo>
                      <a:pt x="287" y="191"/>
                      <a:pt x="283" y="192"/>
                      <a:pt x="278" y="192"/>
                    </a:cubicBezTo>
                    <a:cubicBezTo>
                      <a:pt x="277" y="192"/>
                      <a:pt x="275" y="192"/>
                      <a:pt x="273" y="191"/>
                    </a:cubicBezTo>
                    <a:cubicBezTo>
                      <a:pt x="282" y="208"/>
                      <a:pt x="279" y="227"/>
                      <a:pt x="266" y="239"/>
                    </a:cubicBezTo>
                    <a:cubicBezTo>
                      <a:pt x="259" y="245"/>
                      <a:pt x="250" y="248"/>
                      <a:pt x="241" y="248"/>
                    </a:cubicBezTo>
                    <a:cubicBezTo>
                      <a:pt x="230" y="248"/>
                      <a:pt x="218" y="243"/>
                      <a:pt x="210" y="233"/>
                    </a:cubicBezTo>
                    <a:cubicBezTo>
                      <a:pt x="196" y="218"/>
                      <a:pt x="196" y="195"/>
                      <a:pt x="209" y="181"/>
                    </a:cubicBezTo>
                    <a:cubicBezTo>
                      <a:pt x="195" y="176"/>
                      <a:pt x="181" y="171"/>
                      <a:pt x="169" y="164"/>
                    </a:cubicBezTo>
                    <a:cubicBezTo>
                      <a:pt x="157" y="179"/>
                      <a:pt x="150" y="188"/>
                      <a:pt x="150" y="188"/>
                    </a:cubicBezTo>
                    <a:cubicBezTo>
                      <a:pt x="150" y="188"/>
                      <a:pt x="134" y="206"/>
                      <a:pt x="117" y="206"/>
                    </a:cubicBezTo>
                    <a:cubicBezTo>
                      <a:pt x="98" y="206"/>
                      <a:pt x="78" y="187"/>
                      <a:pt x="70" y="108"/>
                    </a:cubicBezTo>
                    <a:cubicBezTo>
                      <a:pt x="61" y="19"/>
                      <a:pt x="36" y="0"/>
                      <a:pt x="16" y="0"/>
                    </a:cubicBezTo>
                  </a:path>
                </a:pathLst>
              </a:custGeom>
              <a:solidFill>
                <a:srgbClr val="0488A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87"/>
              <p:cNvSpPr/>
              <p:nvPr/>
            </p:nvSpPr>
            <p:spPr bwMode="auto">
              <a:xfrm>
                <a:off x="6145213" y="2139950"/>
                <a:ext cx="838200" cy="676275"/>
              </a:xfrm>
              <a:custGeom>
                <a:avLst/>
                <a:gdLst>
                  <a:gd name="T0" fmla="*/ 222 w 222"/>
                  <a:gd name="T1" fmla="*/ 0 h 179"/>
                  <a:gd name="T2" fmla="*/ 88 w 222"/>
                  <a:gd name="T3" fmla="*/ 94 h 179"/>
                  <a:gd name="T4" fmla="*/ 0 w 222"/>
                  <a:gd name="T5" fmla="*/ 179 h 179"/>
                  <a:gd name="T6" fmla="*/ 95 w 222"/>
                  <a:gd name="T7" fmla="*/ 154 h 179"/>
                  <a:gd name="T8" fmla="*/ 222 w 222"/>
                  <a:gd name="T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179">
                    <a:moveTo>
                      <a:pt x="222" y="0"/>
                    </a:moveTo>
                    <a:cubicBezTo>
                      <a:pt x="190" y="45"/>
                      <a:pt x="143" y="79"/>
                      <a:pt x="88" y="94"/>
                    </a:cubicBezTo>
                    <a:cubicBezTo>
                      <a:pt x="64" y="140"/>
                      <a:pt x="29" y="165"/>
                      <a:pt x="0" y="179"/>
                    </a:cubicBezTo>
                    <a:cubicBezTo>
                      <a:pt x="34" y="177"/>
                      <a:pt x="66" y="168"/>
                      <a:pt x="95" y="154"/>
                    </a:cubicBezTo>
                    <a:cubicBezTo>
                      <a:pt x="157" y="123"/>
                      <a:pt x="203" y="67"/>
                      <a:pt x="222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88"/>
              <p:cNvSpPr/>
              <p:nvPr/>
            </p:nvSpPr>
            <p:spPr bwMode="auto">
              <a:xfrm>
                <a:off x="5186363" y="1350963"/>
                <a:ext cx="633413" cy="1230313"/>
              </a:xfrm>
              <a:custGeom>
                <a:avLst/>
                <a:gdLst>
                  <a:gd name="T0" fmla="*/ 47 w 168"/>
                  <a:gd name="T1" fmla="*/ 0 h 326"/>
                  <a:gd name="T2" fmla="*/ 0 w 168"/>
                  <a:gd name="T3" fmla="*/ 124 h 326"/>
                  <a:gd name="T4" fmla="*/ 15 w 168"/>
                  <a:gd name="T5" fmla="*/ 120 h 326"/>
                  <a:gd name="T6" fmla="*/ 69 w 168"/>
                  <a:gd name="T7" fmla="*/ 228 h 326"/>
                  <a:gd name="T8" fmla="*/ 116 w 168"/>
                  <a:gd name="T9" fmla="*/ 326 h 326"/>
                  <a:gd name="T10" fmla="*/ 149 w 168"/>
                  <a:gd name="T11" fmla="*/ 308 h 326"/>
                  <a:gd name="T12" fmla="*/ 168 w 168"/>
                  <a:gd name="T13" fmla="*/ 284 h 326"/>
                  <a:gd name="T14" fmla="*/ 41 w 168"/>
                  <a:gd name="T15" fmla="*/ 65 h 326"/>
                  <a:gd name="T16" fmla="*/ 47 w 168"/>
                  <a:gd name="T17" fmla="*/ 0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326">
                    <a:moveTo>
                      <a:pt x="47" y="0"/>
                    </a:moveTo>
                    <a:cubicBezTo>
                      <a:pt x="22" y="35"/>
                      <a:pt x="4" y="79"/>
                      <a:pt x="0" y="124"/>
                    </a:cubicBezTo>
                    <a:cubicBezTo>
                      <a:pt x="4" y="122"/>
                      <a:pt x="9" y="120"/>
                      <a:pt x="15" y="120"/>
                    </a:cubicBezTo>
                    <a:cubicBezTo>
                      <a:pt x="35" y="120"/>
                      <a:pt x="60" y="139"/>
                      <a:pt x="69" y="228"/>
                    </a:cubicBezTo>
                    <a:cubicBezTo>
                      <a:pt x="77" y="307"/>
                      <a:pt x="97" y="326"/>
                      <a:pt x="116" y="326"/>
                    </a:cubicBezTo>
                    <a:cubicBezTo>
                      <a:pt x="133" y="326"/>
                      <a:pt x="149" y="308"/>
                      <a:pt x="149" y="308"/>
                    </a:cubicBezTo>
                    <a:cubicBezTo>
                      <a:pt x="149" y="308"/>
                      <a:pt x="156" y="299"/>
                      <a:pt x="168" y="284"/>
                    </a:cubicBezTo>
                    <a:cubicBezTo>
                      <a:pt x="91" y="243"/>
                      <a:pt x="41" y="159"/>
                      <a:pt x="41" y="65"/>
                    </a:cubicBezTo>
                    <a:cubicBezTo>
                      <a:pt x="41" y="43"/>
                      <a:pt x="41" y="21"/>
                      <a:pt x="47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9"/>
              <p:cNvSpPr/>
              <p:nvPr/>
            </p:nvSpPr>
            <p:spPr bwMode="auto">
              <a:xfrm>
                <a:off x="5922963" y="2487613"/>
                <a:ext cx="323850" cy="252413"/>
              </a:xfrm>
              <a:custGeom>
                <a:avLst/>
                <a:gdLst>
                  <a:gd name="T0" fmla="*/ 13 w 86"/>
                  <a:gd name="T1" fmla="*/ 0 h 67"/>
                  <a:gd name="T2" fmla="*/ 14 w 86"/>
                  <a:gd name="T3" fmla="*/ 52 h 67"/>
                  <a:gd name="T4" fmla="*/ 45 w 86"/>
                  <a:gd name="T5" fmla="*/ 67 h 67"/>
                  <a:gd name="T6" fmla="*/ 70 w 86"/>
                  <a:gd name="T7" fmla="*/ 58 h 67"/>
                  <a:gd name="T8" fmla="*/ 77 w 86"/>
                  <a:gd name="T9" fmla="*/ 10 h 67"/>
                  <a:gd name="T10" fmla="*/ 13 w 86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67">
                    <a:moveTo>
                      <a:pt x="13" y="0"/>
                    </a:moveTo>
                    <a:cubicBezTo>
                      <a:pt x="0" y="14"/>
                      <a:pt x="0" y="37"/>
                      <a:pt x="14" y="52"/>
                    </a:cubicBezTo>
                    <a:cubicBezTo>
                      <a:pt x="22" y="62"/>
                      <a:pt x="34" y="67"/>
                      <a:pt x="45" y="67"/>
                    </a:cubicBezTo>
                    <a:cubicBezTo>
                      <a:pt x="54" y="67"/>
                      <a:pt x="63" y="64"/>
                      <a:pt x="70" y="58"/>
                    </a:cubicBezTo>
                    <a:cubicBezTo>
                      <a:pt x="83" y="46"/>
                      <a:pt x="86" y="27"/>
                      <a:pt x="77" y="10"/>
                    </a:cubicBezTo>
                    <a:cubicBezTo>
                      <a:pt x="55" y="10"/>
                      <a:pt x="33" y="6"/>
                      <a:pt x="13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0"/>
              <p:cNvSpPr/>
              <p:nvPr/>
            </p:nvSpPr>
            <p:spPr bwMode="auto">
              <a:xfrm>
                <a:off x="6284913" y="2524125"/>
                <a:ext cx="7938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1727027" y="2191237"/>
            <a:ext cx="850604" cy="850605"/>
            <a:chOff x="8098966" y="2874904"/>
            <a:chExt cx="1787524" cy="1787526"/>
          </a:xfrm>
          <a:effectLst/>
        </p:grpSpPr>
        <p:sp>
          <p:nvSpPr>
            <p:cNvPr id="33" name="Oval 194"/>
            <p:cNvSpPr>
              <a:spLocks noChangeArrowheads="1"/>
            </p:cNvSpPr>
            <p:nvPr/>
          </p:nvSpPr>
          <p:spPr bwMode="auto">
            <a:xfrm>
              <a:off x="8098966" y="2874904"/>
              <a:ext cx="1787524" cy="1787526"/>
            </a:xfrm>
            <a:prstGeom prst="ellipse">
              <a:avLst/>
            </a:prstGeom>
            <a:gradFill>
              <a:gsLst>
                <a:gs pos="0">
                  <a:srgbClr val="838383"/>
                </a:gs>
                <a:gs pos="100000">
                  <a:srgbClr val="BFBFBF"/>
                </a:gs>
              </a:gsLst>
              <a:lin ang="42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95"/>
            <p:cNvSpPr/>
            <p:nvPr/>
          </p:nvSpPr>
          <p:spPr bwMode="auto">
            <a:xfrm>
              <a:off x="8918115" y="2949517"/>
              <a:ext cx="384175" cy="225425"/>
            </a:xfrm>
            <a:custGeom>
              <a:avLst/>
              <a:gdLst>
                <a:gd name="T0" fmla="*/ 20 w 46"/>
                <a:gd name="T1" fmla="*/ 0 h 27"/>
                <a:gd name="T2" fmla="*/ 15 w 46"/>
                <a:gd name="T3" fmla="*/ 0 h 27"/>
                <a:gd name="T4" fmla="*/ 1 w 46"/>
                <a:gd name="T5" fmla="*/ 21 h 27"/>
                <a:gd name="T6" fmla="*/ 15 w 46"/>
                <a:gd name="T7" fmla="*/ 3 h 27"/>
                <a:gd name="T8" fmla="*/ 20 w 46"/>
                <a:gd name="T9" fmla="*/ 3 h 27"/>
                <a:gd name="T10" fmla="*/ 45 w 46"/>
                <a:gd name="T11" fmla="*/ 20 h 27"/>
                <a:gd name="T12" fmla="*/ 46 w 46"/>
                <a:gd name="T13" fmla="*/ 27 h 27"/>
                <a:gd name="T14" fmla="*/ 45 w 46"/>
                <a:gd name="T15" fmla="*/ 16 h 27"/>
                <a:gd name="T16" fmla="*/ 20 w 46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7">
                  <a:moveTo>
                    <a:pt x="20" y="0"/>
                  </a:moveTo>
                  <a:cubicBezTo>
                    <a:pt x="18" y="0"/>
                    <a:pt x="17" y="0"/>
                    <a:pt x="15" y="0"/>
                  </a:cubicBezTo>
                  <a:cubicBezTo>
                    <a:pt x="6" y="1"/>
                    <a:pt x="0" y="10"/>
                    <a:pt x="1" y="21"/>
                  </a:cubicBezTo>
                  <a:cubicBezTo>
                    <a:pt x="2" y="12"/>
                    <a:pt x="7" y="4"/>
                    <a:pt x="15" y="3"/>
                  </a:cubicBezTo>
                  <a:cubicBezTo>
                    <a:pt x="17" y="3"/>
                    <a:pt x="18" y="3"/>
                    <a:pt x="20" y="3"/>
                  </a:cubicBezTo>
                  <a:cubicBezTo>
                    <a:pt x="30" y="3"/>
                    <a:pt x="41" y="8"/>
                    <a:pt x="45" y="20"/>
                  </a:cubicBezTo>
                  <a:cubicBezTo>
                    <a:pt x="45" y="22"/>
                    <a:pt x="46" y="25"/>
                    <a:pt x="46" y="27"/>
                  </a:cubicBezTo>
                  <a:cubicBezTo>
                    <a:pt x="46" y="24"/>
                    <a:pt x="46" y="20"/>
                    <a:pt x="45" y="16"/>
                  </a:cubicBezTo>
                  <a:cubicBezTo>
                    <a:pt x="41" y="5"/>
                    <a:pt x="30" y="0"/>
                    <a:pt x="20" y="0"/>
                  </a:cubicBezTo>
                </a:path>
              </a:pathLst>
            </a:custGeom>
            <a:solidFill>
              <a:srgbClr val="ABABAB"/>
            </a:solidFill>
            <a:ln w="9525">
              <a:solidFill>
                <a:srgbClr val="9C9C9C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96"/>
            <p:cNvSpPr/>
            <p:nvPr/>
          </p:nvSpPr>
          <p:spPr bwMode="auto">
            <a:xfrm>
              <a:off x="8926053" y="2974917"/>
              <a:ext cx="384175" cy="376238"/>
            </a:xfrm>
            <a:custGeom>
              <a:avLst/>
              <a:gdLst>
                <a:gd name="T0" fmla="*/ 19 w 46"/>
                <a:gd name="T1" fmla="*/ 0 h 45"/>
                <a:gd name="T2" fmla="*/ 14 w 46"/>
                <a:gd name="T3" fmla="*/ 0 h 45"/>
                <a:gd name="T4" fmla="*/ 0 w 46"/>
                <a:gd name="T5" fmla="*/ 18 h 45"/>
                <a:gd name="T6" fmla="*/ 1 w 46"/>
                <a:gd name="T7" fmla="*/ 29 h 45"/>
                <a:gd name="T8" fmla="*/ 26 w 46"/>
                <a:gd name="T9" fmla="*/ 45 h 45"/>
                <a:gd name="T10" fmla="*/ 31 w 46"/>
                <a:gd name="T11" fmla="*/ 45 h 45"/>
                <a:gd name="T12" fmla="*/ 45 w 46"/>
                <a:gd name="T13" fmla="*/ 24 h 45"/>
                <a:gd name="T14" fmla="*/ 44 w 46"/>
                <a:gd name="T15" fmla="*/ 17 h 45"/>
                <a:gd name="T16" fmla="*/ 19 w 46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5">
                  <a:moveTo>
                    <a:pt x="19" y="0"/>
                  </a:moveTo>
                  <a:cubicBezTo>
                    <a:pt x="17" y="0"/>
                    <a:pt x="16" y="0"/>
                    <a:pt x="14" y="0"/>
                  </a:cubicBezTo>
                  <a:cubicBezTo>
                    <a:pt x="6" y="1"/>
                    <a:pt x="1" y="9"/>
                    <a:pt x="0" y="18"/>
                  </a:cubicBezTo>
                  <a:cubicBezTo>
                    <a:pt x="0" y="21"/>
                    <a:pt x="0" y="25"/>
                    <a:pt x="1" y="29"/>
                  </a:cubicBezTo>
                  <a:cubicBezTo>
                    <a:pt x="5" y="41"/>
                    <a:pt x="16" y="45"/>
                    <a:pt x="26" y="45"/>
                  </a:cubicBezTo>
                  <a:cubicBezTo>
                    <a:pt x="28" y="45"/>
                    <a:pt x="29" y="45"/>
                    <a:pt x="31" y="45"/>
                  </a:cubicBezTo>
                  <a:cubicBezTo>
                    <a:pt x="40" y="44"/>
                    <a:pt x="46" y="35"/>
                    <a:pt x="45" y="24"/>
                  </a:cubicBezTo>
                  <a:cubicBezTo>
                    <a:pt x="45" y="22"/>
                    <a:pt x="44" y="19"/>
                    <a:pt x="44" y="17"/>
                  </a:cubicBezTo>
                  <a:cubicBezTo>
                    <a:pt x="40" y="5"/>
                    <a:pt x="29" y="0"/>
                    <a:pt x="19" y="0"/>
                  </a:cubicBezTo>
                </a:path>
              </a:pathLst>
            </a:custGeom>
            <a:solidFill>
              <a:srgbClr val="7474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7"/>
            <p:cNvSpPr>
              <a:spLocks noEditPoints="1"/>
            </p:cNvSpPr>
            <p:nvPr/>
          </p:nvSpPr>
          <p:spPr bwMode="auto">
            <a:xfrm>
              <a:off x="8098966" y="3719454"/>
              <a:ext cx="960437" cy="942975"/>
            </a:xfrm>
            <a:custGeom>
              <a:avLst/>
              <a:gdLst>
                <a:gd name="T0" fmla="*/ 107 w 115"/>
                <a:gd name="T1" fmla="*/ 113 h 113"/>
                <a:gd name="T2" fmla="*/ 108 w 115"/>
                <a:gd name="T3" fmla="*/ 113 h 113"/>
                <a:gd name="T4" fmla="*/ 108 w 115"/>
                <a:gd name="T5" fmla="*/ 113 h 113"/>
                <a:gd name="T6" fmla="*/ 108 w 115"/>
                <a:gd name="T7" fmla="*/ 113 h 113"/>
                <a:gd name="T8" fmla="*/ 108 w 115"/>
                <a:gd name="T9" fmla="*/ 113 h 113"/>
                <a:gd name="T10" fmla="*/ 108 w 115"/>
                <a:gd name="T11" fmla="*/ 113 h 113"/>
                <a:gd name="T12" fmla="*/ 109 w 115"/>
                <a:gd name="T13" fmla="*/ 113 h 113"/>
                <a:gd name="T14" fmla="*/ 109 w 115"/>
                <a:gd name="T15" fmla="*/ 113 h 113"/>
                <a:gd name="T16" fmla="*/ 109 w 115"/>
                <a:gd name="T17" fmla="*/ 113 h 113"/>
                <a:gd name="T18" fmla="*/ 109 w 115"/>
                <a:gd name="T19" fmla="*/ 113 h 113"/>
                <a:gd name="T20" fmla="*/ 110 w 115"/>
                <a:gd name="T21" fmla="*/ 113 h 113"/>
                <a:gd name="T22" fmla="*/ 110 w 115"/>
                <a:gd name="T23" fmla="*/ 113 h 113"/>
                <a:gd name="T24" fmla="*/ 110 w 115"/>
                <a:gd name="T25" fmla="*/ 113 h 113"/>
                <a:gd name="T26" fmla="*/ 111 w 115"/>
                <a:gd name="T27" fmla="*/ 113 h 113"/>
                <a:gd name="T28" fmla="*/ 111 w 115"/>
                <a:gd name="T29" fmla="*/ 113 h 113"/>
                <a:gd name="T30" fmla="*/ 111 w 115"/>
                <a:gd name="T31" fmla="*/ 113 h 113"/>
                <a:gd name="T32" fmla="*/ 111 w 115"/>
                <a:gd name="T33" fmla="*/ 113 h 113"/>
                <a:gd name="T34" fmla="*/ 111 w 115"/>
                <a:gd name="T35" fmla="*/ 113 h 113"/>
                <a:gd name="T36" fmla="*/ 111 w 115"/>
                <a:gd name="T37" fmla="*/ 113 h 113"/>
                <a:gd name="T38" fmla="*/ 112 w 115"/>
                <a:gd name="T39" fmla="*/ 113 h 113"/>
                <a:gd name="T40" fmla="*/ 112 w 115"/>
                <a:gd name="T41" fmla="*/ 113 h 113"/>
                <a:gd name="T42" fmla="*/ 112 w 115"/>
                <a:gd name="T43" fmla="*/ 113 h 113"/>
                <a:gd name="T44" fmla="*/ 113 w 115"/>
                <a:gd name="T45" fmla="*/ 113 h 113"/>
                <a:gd name="T46" fmla="*/ 113 w 115"/>
                <a:gd name="T47" fmla="*/ 113 h 113"/>
                <a:gd name="T48" fmla="*/ 113 w 115"/>
                <a:gd name="T49" fmla="*/ 113 h 113"/>
                <a:gd name="T50" fmla="*/ 114 w 115"/>
                <a:gd name="T51" fmla="*/ 113 h 113"/>
                <a:gd name="T52" fmla="*/ 114 w 115"/>
                <a:gd name="T53" fmla="*/ 113 h 113"/>
                <a:gd name="T54" fmla="*/ 114 w 115"/>
                <a:gd name="T55" fmla="*/ 113 h 113"/>
                <a:gd name="T56" fmla="*/ 115 w 115"/>
                <a:gd name="T57" fmla="*/ 113 h 113"/>
                <a:gd name="T58" fmla="*/ 115 w 115"/>
                <a:gd name="T59" fmla="*/ 113 h 113"/>
                <a:gd name="T60" fmla="*/ 115 w 115"/>
                <a:gd name="T61" fmla="*/ 112 h 113"/>
                <a:gd name="T62" fmla="*/ 0 w 115"/>
                <a:gd name="T63" fmla="*/ 5 h 113"/>
                <a:gd name="T64" fmla="*/ 0 w 115"/>
                <a:gd name="T65" fmla="*/ 6 h 113"/>
                <a:gd name="T66" fmla="*/ 0 w 115"/>
                <a:gd name="T67" fmla="*/ 5 h 113"/>
                <a:gd name="T68" fmla="*/ 0 w 115"/>
                <a:gd name="T69" fmla="*/ 5 h 113"/>
                <a:gd name="T70" fmla="*/ 0 w 115"/>
                <a:gd name="T71" fmla="*/ 5 h 113"/>
                <a:gd name="T72" fmla="*/ 0 w 115"/>
                <a:gd name="T73" fmla="*/ 4 h 113"/>
                <a:gd name="T74" fmla="*/ 0 w 115"/>
                <a:gd name="T75" fmla="*/ 4 h 113"/>
                <a:gd name="T76" fmla="*/ 0 w 115"/>
                <a:gd name="T77" fmla="*/ 4 h 113"/>
                <a:gd name="T78" fmla="*/ 0 w 115"/>
                <a:gd name="T79" fmla="*/ 4 h 113"/>
                <a:gd name="T80" fmla="*/ 0 w 115"/>
                <a:gd name="T81" fmla="*/ 4 h 113"/>
                <a:gd name="T82" fmla="*/ 0 w 115"/>
                <a:gd name="T83" fmla="*/ 4 h 113"/>
                <a:gd name="T84" fmla="*/ 0 w 115"/>
                <a:gd name="T85" fmla="*/ 3 h 113"/>
                <a:gd name="T86" fmla="*/ 0 w 115"/>
                <a:gd name="T87" fmla="*/ 3 h 113"/>
                <a:gd name="T88" fmla="*/ 0 w 115"/>
                <a:gd name="T89" fmla="*/ 3 h 113"/>
                <a:gd name="T90" fmla="*/ 0 w 115"/>
                <a:gd name="T91" fmla="*/ 2 h 113"/>
                <a:gd name="T92" fmla="*/ 0 w 115"/>
                <a:gd name="T93" fmla="*/ 2 h 113"/>
                <a:gd name="T94" fmla="*/ 0 w 115"/>
                <a:gd name="T95" fmla="*/ 2 h 113"/>
                <a:gd name="T96" fmla="*/ 0 w 115"/>
                <a:gd name="T97" fmla="*/ 2 h 113"/>
                <a:gd name="T98" fmla="*/ 0 w 115"/>
                <a:gd name="T99" fmla="*/ 2 h 113"/>
                <a:gd name="T100" fmla="*/ 0 w 115"/>
                <a:gd name="T101" fmla="*/ 1 h 113"/>
                <a:gd name="T102" fmla="*/ 0 w 115"/>
                <a:gd name="T103" fmla="*/ 1 h 113"/>
                <a:gd name="T104" fmla="*/ 0 w 115"/>
                <a:gd name="T105" fmla="*/ 1 h 113"/>
                <a:gd name="T106" fmla="*/ 0 w 115"/>
                <a:gd name="T107" fmla="*/ 1 h 113"/>
                <a:gd name="T108" fmla="*/ 0 w 115"/>
                <a:gd name="T109" fmla="*/ 0 h 113"/>
                <a:gd name="T110" fmla="*/ 0 w 115"/>
                <a:gd name="T11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" h="113">
                  <a:moveTo>
                    <a:pt x="108" y="113"/>
                  </a:move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7" y="113"/>
                    <a:pt x="108" y="113"/>
                  </a:cubicBezTo>
                  <a:moveTo>
                    <a:pt x="108" y="113"/>
                  </a:move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moveTo>
                    <a:pt x="108" y="113"/>
                  </a:move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moveTo>
                    <a:pt x="108" y="113"/>
                  </a:move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moveTo>
                    <a:pt x="109" y="113"/>
                  </a:moveTo>
                  <a:cubicBezTo>
                    <a:pt x="109" y="113"/>
                    <a:pt x="109" y="113"/>
                    <a:pt x="109" y="113"/>
                  </a:cubicBezTo>
                  <a:cubicBezTo>
                    <a:pt x="109" y="113"/>
                    <a:pt x="109" y="113"/>
                    <a:pt x="109" y="113"/>
                  </a:cubicBezTo>
                  <a:moveTo>
                    <a:pt x="109" y="113"/>
                  </a:moveTo>
                  <a:cubicBezTo>
                    <a:pt x="109" y="113"/>
                    <a:pt x="109" y="113"/>
                    <a:pt x="109" y="113"/>
                  </a:cubicBezTo>
                  <a:cubicBezTo>
                    <a:pt x="109" y="113"/>
                    <a:pt x="109" y="113"/>
                    <a:pt x="109" y="113"/>
                  </a:cubicBezTo>
                  <a:moveTo>
                    <a:pt x="110" y="113"/>
                  </a:moveTo>
                  <a:cubicBezTo>
                    <a:pt x="109" y="113"/>
                    <a:pt x="109" y="113"/>
                    <a:pt x="109" y="113"/>
                  </a:cubicBezTo>
                  <a:cubicBezTo>
                    <a:pt x="109" y="113"/>
                    <a:pt x="109" y="113"/>
                    <a:pt x="110" y="113"/>
                  </a:cubicBezTo>
                  <a:moveTo>
                    <a:pt x="110" y="113"/>
                  </a:move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moveTo>
                    <a:pt x="110" y="113"/>
                  </a:move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moveTo>
                    <a:pt x="111" y="113"/>
                  </a:move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1" y="113"/>
                  </a:cubicBezTo>
                  <a:moveTo>
                    <a:pt x="111" y="113"/>
                  </a:moveTo>
                  <a:cubicBezTo>
                    <a:pt x="111" y="113"/>
                    <a:pt x="111" y="113"/>
                    <a:pt x="111" y="113"/>
                  </a:cubicBezTo>
                  <a:cubicBezTo>
                    <a:pt x="111" y="113"/>
                    <a:pt x="111" y="113"/>
                    <a:pt x="111" y="113"/>
                  </a:cubicBezTo>
                  <a:moveTo>
                    <a:pt x="111" y="113"/>
                  </a:moveTo>
                  <a:cubicBezTo>
                    <a:pt x="111" y="113"/>
                    <a:pt x="111" y="113"/>
                    <a:pt x="111" y="113"/>
                  </a:cubicBezTo>
                  <a:cubicBezTo>
                    <a:pt x="111" y="113"/>
                    <a:pt x="111" y="113"/>
                    <a:pt x="111" y="113"/>
                  </a:cubicBezTo>
                  <a:moveTo>
                    <a:pt x="112" y="113"/>
                  </a:moveTo>
                  <a:cubicBezTo>
                    <a:pt x="112" y="113"/>
                    <a:pt x="111" y="113"/>
                    <a:pt x="111" y="113"/>
                  </a:cubicBezTo>
                  <a:cubicBezTo>
                    <a:pt x="111" y="113"/>
                    <a:pt x="112" y="113"/>
                    <a:pt x="112" y="113"/>
                  </a:cubicBezTo>
                  <a:moveTo>
                    <a:pt x="112" y="113"/>
                  </a:moveTo>
                  <a:cubicBezTo>
                    <a:pt x="112" y="113"/>
                    <a:pt x="112" y="113"/>
                    <a:pt x="112" y="113"/>
                  </a:cubicBezTo>
                  <a:cubicBezTo>
                    <a:pt x="112" y="113"/>
                    <a:pt x="112" y="113"/>
                    <a:pt x="112" y="113"/>
                  </a:cubicBezTo>
                  <a:moveTo>
                    <a:pt x="112" y="113"/>
                  </a:moveTo>
                  <a:cubicBezTo>
                    <a:pt x="112" y="113"/>
                    <a:pt x="112" y="113"/>
                    <a:pt x="112" y="113"/>
                  </a:cubicBezTo>
                  <a:cubicBezTo>
                    <a:pt x="112" y="113"/>
                    <a:pt x="112" y="113"/>
                    <a:pt x="112" y="113"/>
                  </a:cubicBezTo>
                  <a:moveTo>
                    <a:pt x="113" y="113"/>
                  </a:moveTo>
                  <a:cubicBezTo>
                    <a:pt x="113" y="113"/>
                    <a:pt x="113" y="113"/>
                    <a:pt x="113" y="113"/>
                  </a:cubicBezTo>
                  <a:cubicBezTo>
                    <a:pt x="113" y="113"/>
                    <a:pt x="113" y="113"/>
                    <a:pt x="113" y="113"/>
                  </a:cubicBezTo>
                  <a:moveTo>
                    <a:pt x="113" y="113"/>
                  </a:moveTo>
                  <a:cubicBezTo>
                    <a:pt x="113" y="113"/>
                    <a:pt x="113" y="113"/>
                    <a:pt x="113" y="113"/>
                  </a:cubicBezTo>
                  <a:cubicBezTo>
                    <a:pt x="113" y="113"/>
                    <a:pt x="113" y="113"/>
                    <a:pt x="113" y="113"/>
                  </a:cubicBezTo>
                  <a:moveTo>
                    <a:pt x="114" y="113"/>
                  </a:moveTo>
                  <a:cubicBezTo>
                    <a:pt x="114" y="113"/>
                    <a:pt x="114" y="113"/>
                    <a:pt x="113" y="113"/>
                  </a:cubicBezTo>
                  <a:cubicBezTo>
                    <a:pt x="114" y="113"/>
                    <a:pt x="114" y="113"/>
                    <a:pt x="114" y="113"/>
                  </a:cubicBezTo>
                  <a:moveTo>
                    <a:pt x="114" y="113"/>
                  </a:moveTo>
                  <a:cubicBezTo>
                    <a:pt x="114" y="113"/>
                    <a:pt x="114" y="113"/>
                    <a:pt x="114" y="113"/>
                  </a:cubicBezTo>
                  <a:cubicBezTo>
                    <a:pt x="114" y="113"/>
                    <a:pt x="114" y="113"/>
                    <a:pt x="114" y="113"/>
                  </a:cubicBezTo>
                  <a:moveTo>
                    <a:pt x="115" y="113"/>
                  </a:moveTo>
                  <a:cubicBezTo>
                    <a:pt x="115" y="113"/>
                    <a:pt x="115" y="113"/>
                    <a:pt x="115" y="113"/>
                  </a:cubicBezTo>
                  <a:cubicBezTo>
                    <a:pt x="115" y="113"/>
                    <a:pt x="115" y="113"/>
                    <a:pt x="115" y="113"/>
                  </a:cubicBezTo>
                  <a:moveTo>
                    <a:pt x="115" y="112"/>
                  </a:moveTo>
                  <a:cubicBezTo>
                    <a:pt x="115" y="112"/>
                    <a:pt x="115" y="112"/>
                    <a:pt x="115" y="112"/>
                  </a:cubicBezTo>
                  <a:cubicBezTo>
                    <a:pt x="115" y="112"/>
                    <a:pt x="115" y="112"/>
                    <a:pt x="115" y="112"/>
                  </a:cubicBezTo>
                  <a:moveTo>
                    <a:pt x="0" y="5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7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98"/>
            <p:cNvSpPr>
              <a:spLocks noEditPoints="1"/>
            </p:cNvSpPr>
            <p:nvPr/>
          </p:nvSpPr>
          <p:spPr bwMode="auto">
            <a:xfrm>
              <a:off x="8098966" y="3300354"/>
              <a:ext cx="1762125" cy="1362075"/>
            </a:xfrm>
            <a:custGeom>
              <a:avLst/>
              <a:gdLst>
                <a:gd name="T0" fmla="*/ 119 w 211"/>
                <a:gd name="T1" fmla="*/ 135 h 163"/>
                <a:gd name="T2" fmla="*/ 76 w 211"/>
                <a:gd name="T3" fmla="*/ 127 h 163"/>
                <a:gd name="T4" fmla="*/ 57 w 211"/>
                <a:gd name="T5" fmla="*/ 148 h 163"/>
                <a:gd name="T6" fmla="*/ 107 w 211"/>
                <a:gd name="T7" fmla="*/ 163 h 163"/>
                <a:gd name="T8" fmla="*/ 108 w 211"/>
                <a:gd name="T9" fmla="*/ 163 h 163"/>
                <a:gd name="T10" fmla="*/ 108 w 211"/>
                <a:gd name="T11" fmla="*/ 163 h 163"/>
                <a:gd name="T12" fmla="*/ 108 w 211"/>
                <a:gd name="T13" fmla="*/ 163 h 163"/>
                <a:gd name="T14" fmla="*/ 108 w 211"/>
                <a:gd name="T15" fmla="*/ 163 h 163"/>
                <a:gd name="T16" fmla="*/ 109 w 211"/>
                <a:gd name="T17" fmla="*/ 163 h 163"/>
                <a:gd name="T18" fmla="*/ 109 w 211"/>
                <a:gd name="T19" fmla="*/ 163 h 163"/>
                <a:gd name="T20" fmla="*/ 110 w 211"/>
                <a:gd name="T21" fmla="*/ 163 h 163"/>
                <a:gd name="T22" fmla="*/ 110 w 211"/>
                <a:gd name="T23" fmla="*/ 163 h 163"/>
                <a:gd name="T24" fmla="*/ 110 w 211"/>
                <a:gd name="T25" fmla="*/ 163 h 163"/>
                <a:gd name="T26" fmla="*/ 111 w 211"/>
                <a:gd name="T27" fmla="*/ 163 h 163"/>
                <a:gd name="T28" fmla="*/ 111 w 211"/>
                <a:gd name="T29" fmla="*/ 163 h 163"/>
                <a:gd name="T30" fmla="*/ 111 w 211"/>
                <a:gd name="T31" fmla="*/ 163 h 163"/>
                <a:gd name="T32" fmla="*/ 112 w 211"/>
                <a:gd name="T33" fmla="*/ 163 h 163"/>
                <a:gd name="T34" fmla="*/ 112 w 211"/>
                <a:gd name="T35" fmla="*/ 163 h 163"/>
                <a:gd name="T36" fmla="*/ 112 w 211"/>
                <a:gd name="T37" fmla="*/ 163 h 163"/>
                <a:gd name="T38" fmla="*/ 113 w 211"/>
                <a:gd name="T39" fmla="*/ 163 h 163"/>
                <a:gd name="T40" fmla="*/ 113 w 211"/>
                <a:gd name="T41" fmla="*/ 163 h 163"/>
                <a:gd name="T42" fmla="*/ 114 w 211"/>
                <a:gd name="T43" fmla="*/ 163 h 163"/>
                <a:gd name="T44" fmla="*/ 114 w 211"/>
                <a:gd name="T45" fmla="*/ 163 h 163"/>
                <a:gd name="T46" fmla="*/ 115 w 211"/>
                <a:gd name="T47" fmla="*/ 163 h 163"/>
                <a:gd name="T48" fmla="*/ 115 w 211"/>
                <a:gd name="T49" fmla="*/ 162 h 163"/>
                <a:gd name="T50" fmla="*/ 16 w 211"/>
                <a:gd name="T51" fmla="*/ 0 h 163"/>
                <a:gd name="T52" fmla="*/ 0 w 211"/>
                <a:gd name="T53" fmla="*/ 50 h 163"/>
                <a:gd name="T54" fmla="*/ 0 w 211"/>
                <a:gd name="T55" fmla="*/ 51 h 163"/>
                <a:gd name="T56" fmla="*/ 0 w 211"/>
                <a:gd name="T57" fmla="*/ 51 h 163"/>
                <a:gd name="T58" fmla="*/ 0 w 211"/>
                <a:gd name="T59" fmla="*/ 51 h 163"/>
                <a:gd name="T60" fmla="*/ 0 w 211"/>
                <a:gd name="T61" fmla="*/ 52 h 163"/>
                <a:gd name="T62" fmla="*/ 0 w 211"/>
                <a:gd name="T63" fmla="*/ 52 h 163"/>
                <a:gd name="T64" fmla="*/ 0 w 211"/>
                <a:gd name="T65" fmla="*/ 53 h 163"/>
                <a:gd name="T66" fmla="*/ 0 w 211"/>
                <a:gd name="T67" fmla="*/ 53 h 163"/>
                <a:gd name="T68" fmla="*/ 0 w 211"/>
                <a:gd name="T69" fmla="*/ 53 h 163"/>
                <a:gd name="T70" fmla="*/ 0 w 211"/>
                <a:gd name="T71" fmla="*/ 54 h 163"/>
                <a:gd name="T72" fmla="*/ 0 w 211"/>
                <a:gd name="T73" fmla="*/ 54 h 163"/>
                <a:gd name="T74" fmla="*/ 0 w 211"/>
                <a:gd name="T75" fmla="*/ 54 h 163"/>
                <a:gd name="T76" fmla="*/ 0 w 211"/>
                <a:gd name="T77" fmla="*/ 55 h 163"/>
                <a:gd name="T78" fmla="*/ 0 w 211"/>
                <a:gd name="T79" fmla="*/ 55 h 163"/>
                <a:gd name="T80" fmla="*/ 0 w 211"/>
                <a:gd name="T81" fmla="*/ 55 h 163"/>
                <a:gd name="T82" fmla="*/ 0 w 211"/>
                <a:gd name="T83" fmla="*/ 56 h 163"/>
                <a:gd name="T84" fmla="*/ 33 w 211"/>
                <a:gd name="T85" fmla="*/ 132 h 163"/>
                <a:gd name="T86" fmla="*/ 42 w 211"/>
                <a:gd name="T87" fmla="*/ 102 h 163"/>
                <a:gd name="T88" fmla="*/ 16 w 211"/>
                <a:gd name="T8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1" h="163">
                  <a:moveTo>
                    <a:pt x="211" y="83"/>
                  </a:moveTo>
                  <a:cubicBezTo>
                    <a:pt x="192" y="114"/>
                    <a:pt x="158" y="135"/>
                    <a:pt x="119" y="135"/>
                  </a:cubicBezTo>
                  <a:cubicBezTo>
                    <a:pt x="104" y="135"/>
                    <a:pt x="89" y="132"/>
                    <a:pt x="76" y="126"/>
                  </a:cubicBezTo>
                  <a:cubicBezTo>
                    <a:pt x="76" y="126"/>
                    <a:pt x="76" y="127"/>
                    <a:pt x="76" y="127"/>
                  </a:cubicBezTo>
                  <a:cubicBezTo>
                    <a:pt x="76" y="138"/>
                    <a:pt x="71" y="146"/>
                    <a:pt x="62" y="148"/>
                  </a:cubicBezTo>
                  <a:cubicBezTo>
                    <a:pt x="60" y="148"/>
                    <a:pt x="59" y="148"/>
                    <a:pt x="57" y="148"/>
                  </a:cubicBezTo>
                  <a:cubicBezTo>
                    <a:pt x="56" y="148"/>
                    <a:pt x="54" y="148"/>
                    <a:pt x="52" y="147"/>
                  </a:cubicBezTo>
                  <a:cubicBezTo>
                    <a:pt x="68" y="157"/>
                    <a:pt x="87" y="163"/>
                    <a:pt x="107" y="163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3"/>
                    <a:pt x="107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3" y="163"/>
                    <a:pt x="113" y="163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4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2"/>
                  </a:cubicBezTo>
                  <a:cubicBezTo>
                    <a:pt x="115" y="162"/>
                    <a:pt x="115" y="162"/>
                    <a:pt x="115" y="162"/>
                  </a:cubicBezTo>
                  <a:cubicBezTo>
                    <a:pt x="161" y="159"/>
                    <a:pt x="199" y="127"/>
                    <a:pt x="211" y="83"/>
                  </a:cubicBezTo>
                  <a:moveTo>
                    <a:pt x="16" y="0"/>
                  </a:moveTo>
                  <a:cubicBezTo>
                    <a:pt x="7" y="15"/>
                    <a:pt x="1" y="32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87"/>
                    <a:pt x="13" y="115"/>
                    <a:pt x="34" y="134"/>
                  </a:cubicBezTo>
                  <a:cubicBezTo>
                    <a:pt x="34" y="133"/>
                    <a:pt x="34" y="132"/>
                    <a:pt x="33" y="132"/>
                  </a:cubicBezTo>
                  <a:cubicBezTo>
                    <a:pt x="32" y="128"/>
                    <a:pt x="32" y="124"/>
                    <a:pt x="32" y="121"/>
                  </a:cubicBezTo>
                  <a:cubicBezTo>
                    <a:pt x="31" y="112"/>
                    <a:pt x="35" y="105"/>
                    <a:pt x="42" y="102"/>
                  </a:cubicBezTo>
                  <a:cubicBezTo>
                    <a:pt x="23" y="83"/>
                    <a:pt x="12" y="56"/>
                    <a:pt x="12" y="28"/>
                  </a:cubicBezTo>
                  <a:cubicBezTo>
                    <a:pt x="12" y="18"/>
                    <a:pt x="13" y="9"/>
                    <a:pt x="16" y="0"/>
                  </a:cubicBezTo>
                </a:path>
              </a:pathLst>
            </a:custGeom>
            <a:gradFill>
              <a:gsLst>
                <a:gs pos="0">
                  <a:srgbClr val="606060"/>
                </a:gs>
                <a:gs pos="100000">
                  <a:srgbClr val="919191"/>
                </a:gs>
              </a:gsLst>
              <a:lin ang="36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99"/>
            <p:cNvSpPr/>
            <p:nvPr/>
          </p:nvSpPr>
          <p:spPr bwMode="auto">
            <a:xfrm>
              <a:off x="8608553" y="3016192"/>
              <a:ext cx="276225" cy="168275"/>
            </a:xfrm>
            <a:custGeom>
              <a:avLst/>
              <a:gdLst>
                <a:gd name="T0" fmla="*/ 14 w 33"/>
                <a:gd name="T1" fmla="*/ 0 h 20"/>
                <a:gd name="T2" fmla="*/ 11 w 33"/>
                <a:gd name="T3" fmla="*/ 0 h 20"/>
                <a:gd name="T4" fmla="*/ 1 w 33"/>
                <a:gd name="T5" fmla="*/ 15 h 20"/>
                <a:gd name="T6" fmla="*/ 11 w 33"/>
                <a:gd name="T7" fmla="*/ 2 h 20"/>
                <a:gd name="T8" fmla="*/ 14 w 33"/>
                <a:gd name="T9" fmla="*/ 2 h 20"/>
                <a:gd name="T10" fmla="*/ 32 w 33"/>
                <a:gd name="T11" fmla="*/ 14 h 20"/>
                <a:gd name="T12" fmla="*/ 33 w 33"/>
                <a:gd name="T13" fmla="*/ 20 h 20"/>
                <a:gd name="T14" fmla="*/ 32 w 33"/>
                <a:gd name="T15" fmla="*/ 12 h 20"/>
                <a:gd name="T16" fmla="*/ 14 w 3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0">
                  <a:moveTo>
                    <a:pt x="14" y="0"/>
                  </a:moveTo>
                  <a:cubicBezTo>
                    <a:pt x="13" y="0"/>
                    <a:pt x="12" y="0"/>
                    <a:pt x="11" y="0"/>
                  </a:cubicBezTo>
                  <a:cubicBezTo>
                    <a:pt x="4" y="1"/>
                    <a:pt x="0" y="7"/>
                    <a:pt x="1" y="15"/>
                  </a:cubicBezTo>
                  <a:cubicBezTo>
                    <a:pt x="1" y="9"/>
                    <a:pt x="5" y="3"/>
                    <a:pt x="11" y="2"/>
                  </a:cubicBezTo>
                  <a:cubicBezTo>
                    <a:pt x="12" y="2"/>
                    <a:pt x="13" y="2"/>
                    <a:pt x="14" y="2"/>
                  </a:cubicBezTo>
                  <a:cubicBezTo>
                    <a:pt x="22" y="2"/>
                    <a:pt x="29" y="6"/>
                    <a:pt x="32" y="14"/>
                  </a:cubicBezTo>
                  <a:cubicBezTo>
                    <a:pt x="33" y="16"/>
                    <a:pt x="33" y="18"/>
                    <a:pt x="33" y="20"/>
                  </a:cubicBezTo>
                  <a:cubicBezTo>
                    <a:pt x="33" y="17"/>
                    <a:pt x="33" y="15"/>
                    <a:pt x="32" y="12"/>
                  </a:cubicBezTo>
                  <a:cubicBezTo>
                    <a:pt x="29" y="3"/>
                    <a:pt x="22" y="0"/>
                    <a:pt x="14" y="0"/>
                  </a:cubicBezTo>
                </a:path>
              </a:pathLst>
            </a:custGeom>
            <a:solidFill>
              <a:srgbClr val="ABABAB"/>
            </a:solidFill>
            <a:ln w="9525">
              <a:solidFill>
                <a:srgbClr val="9C9C9C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0"/>
            <p:cNvSpPr/>
            <p:nvPr/>
          </p:nvSpPr>
          <p:spPr bwMode="auto">
            <a:xfrm>
              <a:off x="8616490" y="3033654"/>
              <a:ext cx="268287" cy="276225"/>
            </a:xfrm>
            <a:custGeom>
              <a:avLst/>
              <a:gdLst>
                <a:gd name="T0" fmla="*/ 13 w 32"/>
                <a:gd name="T1" fmla="*/ 0 h 33"/>
                <a:gd name="T2" fmla="*/ 10 w 32"/>
                <a:gd name="T3" fmla="*/ 0 h 33"/>
                <a:gd name="T4" fmla="*/ 0 w 32"/>
                <a:gd name="T5" fmla="*/ 13 h 33"/>
                <a:gd name="T6" fmla="*/ 1 w 32"/>
                <a:gd name="T7" fmla="*/ 21 h 33"/>
                <a:gd name="T8" fmla="*/ 19 w 32"/>
                <a:gd name="T9" fmla="*/ 33 h 33"/>
                <a:gd name="T10" fmla="*/ 22 w 32"/>
                <a:gd name="T11" fmla="*/ 33 h 33"/>
                <a:gd name="T12" fmla="*/ 32 w 32"/>
                <a:gd name="T13" fmla="*/ 18 h 33"/>
                <a:gd name="T14" fmla="*/ 31 w 32"/>
                <a:gd name="T15" fmla="*/ 12 h 33"/>
                <a:gd name="T16" fmla="*/ 13 w 32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3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4" y="1"/>
                    <a:pt x="0" y="7"/>
                    <a:pt x="0" y="13"/>
                  </a:cubicBezTo>
                  <a:cubicBezTo>
                    <a:pt x="0" y="16"/>
                    <a:pt x="0" y="18"/>
                    <a:pt x="1" y="21"/>
                  </a:cubicBezTo>
                  <a:cubicBezTo>
                    <a:pt x="3" y="29"/>
                    <a:pt x="11" y="33"/>
                    <a:pt x="19" y="33"/>
                  </a:cubicBezTo>
                  <a:cubicBezTo>
                    <a:pt x="20" y="33"/>
                    <a:pt x="21" y="33"/>
                    <a:pt x="22" y="33"/>
                  </a:cubicBezTo>
                  <a:cubicBezTo>
                    <a:pt x="29" y="32"/>
                    <a:pt x="32" y="25"/>
                    <a:pt x="32" y="18"/>
                  </a:cubicBezTo>
                  <a:cubicBezTo>
                    <a:pt x="32" y="16"/>
                    <a:pt x="32" y="14"/>
                    <a:pt x="31" y="12"/>
                  </a:cubicBezTo>
                  <a:cubicBezTo>
                    <a:pt x="28" y="4"/>
                    <a:pt x="21" y="0"/>
                    <a:pt x="13" y="0"/>
                  </a:cubicBezTo>
                </a:path>
              </a:pathLst>
            </a:custGeom>
            <a:solidFill>
              <a:srgbClr val="7474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1"/>
            <p:cNvSpPr/>
            <p:nvPr/>
          </p:nvSpPr>
          <p:spPr bwMode="auto">
            <a:xfrm>
              <a:off x="8449803" y="4144904"/>
              <a:ext cx="284162" cy="209550"/>
            </a:xfrm>
            <a:custGeom>
              <a:avLst/>
              <a:gdLst>
                <a:gd name="T0" fmla="*/ 8 w 34"/>
                <a:gd name="T1" fmla="*/ 0 h 25"/>
                <a:gd name="T2" fmla="*/ 4 w 34"/>
                <a:gd name="T3" fmla="*/ 0 h 25"/>
                <a:gd name="T4" fmla="*/ 0 w 34"/>
                <a:gd name="T5" fmla="*/ 1 h 25"/>
                <a:gd name="T6" fmla="*/ 2 w 34"/>
                <a:gd name="T7" fmla="*/ 3 h 25"/>
                <a:gd name="T8" fmla="*/ 4 w 34"/>
                <a:gd name="T9" fmla="*/ 3 h 25"/>
                <a:gd name="T10" fmla="*/ 8 w 34"/>
                <a:gd name="T11" fmla="*/ 2 h 25"/>
                <a:gd name="T12" fmla="*/ 32 w 34"/>
                <a:gd name="T13" fmla="*/ 19 h 25"/>
                <a:gd name="T14" fmla="*/ 34 w 34"/>
                <a:gd name="T15" fmla="*/ 25 h 25"/>
                <a:gd name="T16" fmla="*/ 34 w 34"/>
                <a:gd name="T17" fmla="*/ 25 h 25"/>
                <a:gd name="T18" fmla="*/ 32 w 34"/>
                <a:gd name="T19" fmla="*/ 16 h 25"/>
                <a:gd name="T20" fmla="*/ 8 w 34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25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8" y="2"/>
                    <a:pt x="29" y="7"/>
                    <a:pt x="32" y="19"/>
                  </a:cubicBezTo>
                  <a:cubicBezTo>
                    <a:pt x="33" y="21"/>
                    <a:pt x="33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2"/>
                    <a:pt x="33" y="19"/>
                    <a:pt x="32" y="16"/>
                  </a:cubicBezTo>
                  <a:cubicBezTo>
                    <a:pt x="29" y="4"/>
                    <a:pt x="18" y="0"/>
                    <a:pt x="8" y="0"/>
                  </a:cubicBezTo>
                </a:path>
              </a:pathLst>
            </a:custGeom>
            <a:solidFill>
              <a:srgbClr val="C5C5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"/>
            <p:cNvSpPr>
              <a:spLocks noEditPoints="1"/>
            </p:cNvSpPr>
            <p:nvPr/>
          </p:nvSpPr>
          <p:spPr bwMode="auto">
            <a:xfrm>
              <a:off x="8357728" y="4152842"/>
              <a:ext cx="376237" cy="209550"/>
            </a:xfrm>
            <a:custGeom>
              <a:avLst/>
              <a:gdLst>
                <a:gd name="T0" fmla="*/ 45 w 45"/>
                <a:gd name="T1" fmla="*/ 24 h 25"/>
                <a:gd name="T2" fmla="*/ 45 w 45"/>
                <a:gd name="T3" fmla="*/ 25 h 25"/>
                <a:gd name="T4" fmla="*/ 45 w 45"/>
                <a:gd name="T5" fmla="*/ 24 h 25"/>
                <a:gd name="T6" fmla="*/ 45 w 45"/>
                <a:gd name="T7" fmla="*/ 24 h 25"/>
                <a:gd name="T8" fmla="*/ 11 w 45"/>
                <a:gd name="T9" fmla="*/ 0 h 25"/>
                <a:gd name="T10" fmla="*/ 1 w 45"/>
                <a:gd name="T11" fmla="*/ 19 h 25"/>
                <a:gd name="T12" fmla="*/ 13 w 45"/>
                <a:gd name="T13" fmla="*/ 2 h 25"/>
                <a:gd name="T14" fmla="*/ 11 w 45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5">
                  <a:moveTo>
                    <a:pt x="45" y="24"/>
                  </a:moveTo>
                  <a:cubicBezTo>
                    <a:pt x="45" y="24"/>
                    <a:pt x="45" y="25"/>
                    <a:pt x="45" y="25"/>
                  </a:cubicBezTo>
                  <a:cubicBezTo>
                    <a:pt x="45" y="25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11" y="0"/>
                  </a:moveTo>
                  <a:cubicBezTo>
                    <a:pt x="4" y="3"/>
                    <a:pt x="0" y="10"/>
                    <a:pt x="1" y="19"/>
                  </a:cubicBezTo>
                  <a:cubicBezTo>
                    <a:pt x="1" y="11"/>
                    <a:pt x="6" y="4"/>
                    <a:pt x="13" y="2"/>
                  </a:cubicBezTo>
                  <a:cubicBezTo>
                    <a:pt x="12" y="1"/>
                    <a:pt x="12" y="1"/>
                    <a:pt x="11" y="0"/>
                  </a:cubicBezTo>
                </a:path>
              </a:pathLst>
            </a:custGeom>
            <a:solidFill>
              <a:srgbClr val="C5C5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4"/>
            <p:cNvSpPr/>
            <p:nvPr/>
          </p:nvSpPr>
          <p:spPr bwMode="auto">
            <a:xfrm>
              <a:off x="8465678" y="4162367"/>
              <a:ext cx="268287" cy="192088"/>
            </a:xfrm>
            <a:custGeom>
              <a:avLst/>
              <a:gdLst>
                <a:gd name="T0" fmla="*/ 6 w 32"/>
                <a:gd name="T1" fmla="*/ 0 h 23"/>
                <a:gd name="T2" fmla="*/ 2 w 32"/>
                <a:gd name="T3" fmla="*/ 1 h 23"/>
                <a:gd name="T4" fmla="*/ 0 w 32"/>
                <a:gd name="T5" fmla="*/ 1 h 23"/>
                <a:gd name="T6" fmla="*/ 32 w 32"/>
                <a:gd name="T7" fmla="*/ 23 h 23"/>
                <a:gd name="T8" fmla="*/ 30 w 32"/>
                <a:gd name="T9" fmla="*/ 17 h 23"/>
                <a:gd name="T10" fmla="*/ 6 w 3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3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9" y="10"/>
                    <a:pt x="20" y="17"/>
                    <a:pt x="32" y="23"/>
                  </a:cubicBezTo>
                  <a:cubicBezTo>
                    <a:pt x="31" y="21"/>
                    <a:pt x="31" y="19"/>
                    <a:pt x="30" y="17"/>
                  </a:cubicBezTo>
                  <a:cubicBezTo>
                    <a:pt x="27" y="5"/>
                    <a:pt x="16" y="0"/>
                    <a:pt x="6" y="0"/>
                  </a:cubicBezTo>
                </a:path>
              </a:pathLst>
            </a:custGeom>
            <a:solidFill>
              <a:srgbClr val="ACACA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5"/>
            <p:cNvSpPr/>
            <p:nvPr/>
          </p:nvSpPr>
          <p:spPr bwMode="auto">
            <a:xfrm>
              <a:off x="8365665" y="4170304"/>
              <a:ext cx="368300" cy="366713"/>
            </a:xfrm>
            <a:custGeom>
              <a:avLst/>
              <a:gdLst>
                <a:gd name="T0" fmla="*/ 12 w 44"/>
                <a:gd name="T1" fmla="*/ 0 h 44"/>
                <a:gd name="T2" fmla="*/ 0 w 44"/>
                <a:gd name="T3" fmla="*/ 17 h 44"/>
                <a:gd name="T4" fmla="*/ 1 w 44"/>
                <a:gd name="T5" fmla="*/ 28 h 44"/>
                <a:gd name="T6" fmla="*/ 2 w 44"/>
                <a:gd name="T7" fmla="*/ 30 h 44"/>
                <a:gd name="T8" fmla="*/ 20 w 44"/>
                <a:gd name="T9" fmla="*/ 43 h 44"/>
                <a:gd name="T10" fmla="*/ 25 w 44"/>
                <a:gd name="T11" fmla="*/ 44 h 44"/>
                <a:gd name="T12" fmla="*/ 30 w 44"/>
                <a:gd name="T13" fmla="*/ 44 h 44"/>
                <a:gd name="T14" fmla="*/ 44 w 44"/>
                <a:gd name="T15" fmla="*/ 23 h 44"/>
                <a:gd name="T16" fmla="*/ 44 w 44"/>
                <a:gd name="T17" fmla="*/ 22 h 44"/>
                <a:gd name="T18" fmla="*/ 12 w 44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12" y="0"/>
                  </a:moveTo>
                  <a:cubicBezTo>
                    <a:pt x="5" y="2"/>
                    <a:pt x="0" y="9"/>
                    <a:pt x="0" y="17"/>
                  </a:cubicBezTo>
                  <a:cubicBezTo>
                    <a:pt x="0" y="20"/>
                    <a:pt x="0" y="24"/>
                    <a:pt x="1" y="28"/>
                  </a:cubicBezTo>
                  <a:cubicBezTo>
                    <a:pt x="2" y="28"/>
                    <a:pt x="2" y="29"/>
                    <a:pt x="2" y="30"/>
                  </a:cubicBezTo>
                  <a:cubicBezTo>
                    <a:pt x="8" y="35"/>
                    <a:pt x="14" y="40"/>
                    <a:pt x="20" y="43"/>
                  </a:cubicBezTo>
                  <a:cubicBezTo>
                    <a:pt x="22" y="44"/>
                    <a:pt x="24" y="44"/>
                    <a:pt x="25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9" y="42"/>
                    <a:pt x="44" y="34"/>
                    <a:pt x="44" y="23"/>
                  </a:cubicBezTo>
                  <a:cubicBezTo>
                    <a:pt x="44" y="23"/>
                    <a:pt x="44" y="22"/>
                    <a:pt x="44" y="22"/>
                  </a:cubicBezTo>
                  <a:cubicBezTo>
                    <a:pt x="32" y="16"/>
                    <a:pt x="21" y="9"/>
                    <a:pt x="12" y="0"/>
                  </a:cubicBezTo>
                </a:path>
              </a:pathLst>
            </a:custGeom>
            <a:solidFill>
              <a:srgbClr val="6D6D6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6"/>
            <p:cNvSpPr/>
            <p:nvPr/>
          </p:nvSpPr>
          <p:spPr bwMode="auto">
            <a:xfrm>
              <a:off x="8808578" y="3333692"/>
              <a:ext cx="184150" cy="117475"/>
            </a:xfrm>
            <a:custGeom>
              <a:avLst/>
              <a:gdLst>
                <a:gd name="T0" fmla="*/ 9 w 22"/>
                <a:gd name="T1" fmla="*/ 0 h 14"/>
                <a:gd name="T2" fmla="*/ 7 w 22"/>
                <a:gd name="T3" fmla="*/ 0 h 14"/>
                <a:gd name="T4" fmla="*/ 0 w 22"/>
                <a:gd name="T5" fmla="*/ 10 h 14"/>
                <a:gd name="T6" fmla="*/ 7 w 22"/>
                <a:gd name="T7" fmla="*/ 2 h 14"/>
                <a:gd name="T8" fmla="*/ 9 w 22"/>
                <a:gd name="T9" fmla="*/ 1 h 14"/>
                <a:gd name="T10" fmla="*/ 21 w 22"/>
                <a:gd name="T11" fmla="*/ 10 h 14"/>
                <a:gd name="T12" fmla="*/ 22 w 22"/>
                <a:gd name="T13" fmla="*/ 14 h 14"/>
                <a:gd name="T14" fmla="*/ 21 w 22"/>
                <a:gd name="T15" fmla="*/ 8 h 14"/>
                <a:gd name="T16" fmla="*/ 9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2" y="1"/>
                    <a:pt x="0" y="5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ubicBezTo>
                    <a:pt x="8" y="2"/>
                    <a:pt x="8" y="1"/>
                    <a:pt x="9" y="1"/>
                  </a:cubicBezTo>
                  <a:cubicBezTo>
                    <a:pt x="14" y="1"/>
                    <a:pt x="19" y="4"/>
                    <a:pt x="21" y="10"/>
                  </a:cubicBezTo>
                  <a:cubicBezTo>
                    <a:pt x="22" y="11"/>
                    <a:pt x="22" y="12"/>
                    <a:pt x="22" y="14"/>
                  </a:cubicBezTo>
                  <a:cubicBezTo>
                    <a:pt x="22" y="12"/>
                    <a:pt x="22" y="10"/>
                    <a:pt x="21" y="8"/>
                  </a:cubicBezTo>
                  <a:cubicBezTo>
                    <a:pt x="19" y="2"/>
                    <a:pt x="14" y="0"/>
                    <a:pt x="9" y="0"/>
                  </a:cubicBezTo>
                </a:path>
              </a:pathLst>
            </a:custGeom>
            <a:solidFill>
              <a:srgbClr val="ABABAB"/>
            </a:solidFill>
            <a:ln w="9525">
              <a:solidFill>
                <a:srgbClr val="9C9C9C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7"/>
            <p:cNvSpPr/>
            <p:nvPr/>
          </p:nvSpPr>
          <p:spPr bwMode="auto">
            <a:xfrm>
              <a:off x="8808578" y="3343217"/>
              <a:ext cx="184150" cy="192088"/>
            </a:xfrm>
            <a:custGeom>
              <a:avLst/>
              <a:gdLst>
                <a:gd name="T0" fmla="*/ 9 w 22"/>
                <a:gd name="T1" fmla="*/ 0 h 23"/>
                <a:gd name="T2" fmla="*/ 7 w 22"/>
                <a:gd name="T3" fmla="*/ 1 h 23"/>
                <a:gd name="T4" fmla="*/ 0 w 22"/>
                <a:gd name="T5" fmla="*/ 9 h 23"/>
                <a:gd name="T6" fmla="*/ 1 w 22"/>
                <a:gd name="T7" fmla="*/ 15 h 23"/>
                <a:gd name="T8" fmla="*/ 13 w 22"/>
                <a:gd name="T9" fmla="*/ 23 h 23"/>
                <a:gd name="T10" fmla="*/ 15 w 22"/>
                <a:gd name="T11" fmla="*/ 23 h 23"/>
                <a:gd name="T12" fmla="*/ 22 w 22"/>
                <a:gd name="T13" fmla="*/ 13 h 23"/>
                <a:gd name="T14" fmla="*/ 21 w 22"/>
                <a:gd name="T15" fmla="*/ 9 h 23"/>
                <a:gd name="T16" fmla="*/ 9 w 22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9" y="0"/>
                  </a:moveTo>
                  <a:cubicBezTo>
                    <a:pt x="8" y="0"/>
                    <a:pt x="8" y="1"/>
                    <a:pt x="7" y="1"/>
                  </a:cubicBezTo>
                  <a:cubicBezTo>
                    <a:pt x="3" y="1"/>
                    <a:pt x="0" y="5"/>
                    <a:pt x="0" y="9"/>
                  </a:cubicBezTo>
                  <a:cubicBezTo>
                    <a:pt x="0" y="11"/>
                    <a:pt x="0" y="13"/>
                    <a:pt x="1" y="15"/>
                  </a:cubicBezTo>
                  <a:cubicBezTo>
                    <a:pt x="2" y="21"/>
                    <a:pt x="8" y="23"/>
                    <a:pt x="13" y="23"/>
                  </a:cubicBezTo>
                  <a:cubicBezTo>
                    <a:pt x="14" y="23"/>
                    <a:pt x="14" y="23"/>
                    <a:pt x="15" y="23"/>
                  </a:cubicBezTo>
                  <a:cubicBezTo>
                    <a:pt x="20" y="22"/>
                    <a:pt x="22" y="18"/>
                    <a:pt x="22" y="13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19" y="3"/>
                    <a:pt x="14" y="0"/>
                    <a:pt x="9" y="0"/>
                  </a:cubicBezTo>
                </a:path>
              </a:pathLst>
            </a:custGeom>
            <a:solidFill>
              <a:srgbClr val="7474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029" name="直接连接符 1028"/>
          <p:cNvCxnSpPr/>
          <p:nvPr/>
        </p:nvCxnSpPr>
        <p:spPr>
          <a:xfrm flipV="1">
            <a:off x="9162536" y="69345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flipV="1">
            <a:off x="9234134" y="622047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V="1">
            <a:off x="10628693" y="0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" name="组合 1043"/>
          <p:cNvGrpSpPr/>
          <p:nvPr/>
        </p:nvGrpSpPr>
        <p:grpSpPr>
          <a:xfrm>
            <a:off x="9116907" y="1250587"/>
            <a:ext cx="561612" cy="504571"/>
            <a:chOff x="9116907" y="1250587"/>
            <a:chExt cx="561612" cy="504571"/>
          </a:xfrm>
        </p:grpSpPr>
        <p:sp>
          <p:nvSpPr>
            <p:cNvPr id="1042" name="椭圆 1041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1" name="弦形 1040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5" name="直接连接符 174"/>
          <p:cNvCxnSpPr/>
          <p:nvPr/>
        </p:nvCxnSpPr>
        <p:spPr>
          <a:xfrm>
            <a:off x="1185679" y="963866"/>
            <a:ext cx="6049108" cy="1978152"/>
          </a:xfrm>
          <a:prstGeom prst="line">
            <a:avLst/>
          </a:prstGeom>
          <a:ln w="3175">
            <a:solidFill>
              <a:srgbClr val="F8F8F8">
                <a:alpha val="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 flipH="1">
            <a:off x="-10075" y="963866"/>
            <a:ext cx="1219200" cy="989076"/>
          </a:xfrm>
          <a:prstGeom prst="line">
            <a:avLst/>
          </a:prstGeom>
          <a:ln w="3175">
            <a:solidFill>
              <a:srgbClr val="F8F8F8">
                <a:alpha val="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7234787" y="2942018"/>
            <a:ext cx="3246990" cy="2139546"/>
            <a:chOff x="7234787" y="2942018"/>
            <a:chExt cx="3246990" cy="2139546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7234787" y="2942018"/>
              <a:ext cx="1722396" cy="1519065"/>
            </a:xfrm>
            <a:prstGeom prst="line">
              <a:avLst/>
            </a:prstGeom>
            <a:ln w="3175">
              <a:solidFill>
                <a:srgbClr val="F8F8F8">
                  <a:alpha val="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endCxn id="196" idx="4"/>
            </p:cNvCxnSpPr>
            <p:nvPr/>
          </p:nvCxnSpPr>
          <p:spPr>
            <a:xfrm>
              <a:off x="8964244" y="4461085"/>
              <a:ext cx="1517533" cy="620479"/>
            </a:xfrm>
            <a:prstGeom prst="line">
              <a:avLst/>
            </a:prstGeom>
            <a:ln w="3175">
              <a:solidFill>
                <a:srgbClr val="F8F8F8">
                  <a:alpha val="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/>
          <p:cNvGrpSpPr/>
          <p:nvPr/>
        </p:nvGrpSpPr>
        <p:grpSpPr>
          <a:xfrm>
            <a:off x="548790" y="174332"/>
            <a:ext cx="1323536" cy="1471608"/>
            <a:chOff x="548790" y="174332"/>
            <a:chExt cx="1323536" cy="1471608"/>
          </a:xfrm>
        </p:grpSpPr>
        <p:sp>
          <p:nvSpPr>
            <p:cNvPr id="179" name="椭圆 178"/>
            <p:cNvSpPr/>
            <p:nvPr/>
          </p:nvSpPr>
          <p:spPr>
            <a:xfrm>
              <a:off x="951478" y="725092"/>
              <a:ext cx="518160" cy="518160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9525"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667633" y="441247"/>
              <a:ext cx="1085850" cy="1085850"/>
            </a:xfrm>
            <a:prstGeom prst="ellipse">
              <a:avLst/>
            </a:prstGeom>
            <a:noFill/>
            <a:ln w="3175">
              <a:solidFill>
                <a:srgbClr val="FFFFFF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548790" y="174332"/>
              <a:ext cx="1323536" cy="1471608"/>
              <a:chOff x="548790" y="174332"/>
              <a:chExt cx="1323536" cy="1471608"/>
            </a:xfrm>
          </p:grpSpPr>
          <p:sp>
            <p:nvSpPr>
              <p:cNvPr id="180" name="椭圆 179"/>
              <p:cNvSpPr/>
              <p:nvPr/>
            </p:nvSpPr>
            <p:spPr>
              <a:xfrm>
                <a:off x="850469" y="6240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3" name="组合 182"/>
              <p:cNvGrpSpPr/>
              <p:nvPr/>
            </p:nvGrpSpPr>
            <p:grpSpPr>
              <a:xfrm>
                <a:off x="548790" y="1743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91" name="空心弧 190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直接连接符 191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50196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0" name="组合 89"/>
          <p:cNvGrpSpPr/>
          <p:nvPr/>
        </p:nvGrpSpPr>
        <p:grpSpPr>
          <a:xfrm>
            <a:off x="6570263" y="2259944"/>
            <a:ext cx="1323536" cy="1323536"/>
            <a:chOff x="6570263" y="2259944"/>
            <a:chExt cx="1323536" cy="1323536"/>
          </a:xfrm>
        </p:grpSpPr>
        <p:sp>
          <p:nvSpPr>
            <p:cNvPr id="185" name="椭圆 184"/>
            <p:cNvSpPr/>
            <p:nvPr/>
          </p:nvSpPr>
          <p:spPr>
            <a:xfrm>
              <a:off x="6972951" y="2662632"/>
              <a:ext cx="518160" cy="51816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">
              <a:solidFill>
                <a:schemeClr val="bg1">
                  <a:alpha val="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6871942" y="2561623"/>
              <a:ext cx="720178" cy="720178"/>
            </a:xfrm>
            <a:prstGeom prst="ellipse">
              <a:avLst/>
            </a:prstGeom>
            <a:noFill/>
            <a:ln w="3175">
              <a:solidFill>
                <a:schemeClr val="bg1">
                  <a:alpha val="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6689106" y="2378787"/>
              <a:ext cx="1085850" cy="1085850"/>
            </a:xfrm>
            <a:prstGeom prst="ellipse">
              <a:avLst/>
            </a:prstGeom>
            <a:noFill/>
            <a:ln w="3175">
              <a:solidFill>
                <a:schemeClr val="bg1">
                  <a:alpha val="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空心弧 187"/>
            <p:cNvSpPr/>
            <p:nvPr/>
          </p:nvSpPr>
          <p:spPr>
            <a:xfrm>
              <a:off x="6570263" y="2259944"/>
              <a:ext cx="1323536" cy="1323536"/>
            </a:xfrm>
            <a:prstGeom prst="blockArc">
              <a:avLst>
                <a:gd name="adj1" fmla="val 20952581"/>
                <a:gd name="adj2" fmla="val 1950208"/>
                <a:gd name="adj3" fmla="val 0"/>
              </a:avLst>
            </a:prstGeom>
            <a:noFill/>
            <a:ln w="6350">
              <a:solidFill>
                <a:schemeClr val="bg1">
                  <a:alpha val="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54" name="组合 1053"/>
          <p:cNvGrpSpPr/>
          <p:nvPr/>
        </p:nvGrpSpPr>
        <p:grpSpPr>
          <a:xfrm rot="5607572">
            <a:off x="10152518" y="4365862"/>
            <a:ext cx="1323536" cy="1471608"/>
            <a:chOff x="701190" y="326732"/>
            <a:chExt cx="1323536" cy="1471608"/>
          </a:xfrm>
        </p:grpSpPr>
        <p:sp>
          <p:nvSpPr>
            <p:cNvPr id="196" name="椭圆 195"/>
            <p:cNvSpPr/>
            <p:nvPr/>
          </p:nvSpPr>
          <p:spPr>
            <a:xfrm>
              <a:off x="1103878" y="877492"/>
              <a:ext cx="518160" cy="518160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9525"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1002869" y="776483"/>
              <a:ext cx="720178" cy="720178"/>
            </a:xfrm>
            <a:prstGeom prst="ellipse">
              <a:avLst/>
            </a:prstGeom>
            <a:noFill/>
            <a:ln w="3175">
              <a:solidFill>
                <a:srgbClr val="FFFF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820033" y="593647"/>
              <a:ext cx="1085850" cy="1085850"/>
            </a:xfrm>
            <a:prstGeom prst="ellipse">
              <a:avLst/>
            </a:prstGeom>
            <a:noFill/>
            <a:ln w="3175">
              <a:solidFill>
                <a:srgbClr val="FFFFFF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701190" y="326732"/>
              <a:ext cx="1323536" cy="1471608"/>
              <a:chOff x="558865" y="1281113"/>
              <a:chExt cx="1323536" cy="1471608"/>
            </a:xfrm>
          </p:grpSpPr>
          <p:sp>
            <p:nvSpPr>
              <p:cNvPr id="200" name="空心弧 199"/>
              <p:cNvSpPr/>
              <p:nvPr/>
            </p:nvSpPr>
            <p:spPr>
              <a:xfrm>
                <a:off x="558865" y="1429185"/>
                <a:ext cx="1323536" cy="1323536"/>
              </a:xfrm>
              <a:prstGeom prst="blockArc">
                <a:avLst>
                  <a:gd name="adj1" fmla="val 15791891"/>
                  <a:gd name="adj2" fmla="val 20760785"/>
                  <a:gd name="adj3" fmla="val 0"/>
                </a:avLst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1" name="直接连接符 200"/>
              <p:cNvCxnSpPr/>
              <p:nvPr/>
            </p:nvCxnSpPr>
            <p:spPr>
              <a:xfrm flipV="1">
                <a:off x="1428750" y="1281113"/>
                <a:ext cx="151972" cy="30480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燕尾形 4"/>
          <p:cNvSpPr/>
          <p:nvPr/>
        </p:nvSpPr>
        <p:spPr>
          <a:xfrm rot="5400000">
            <a:off x="6035459" y="6441058"/>
            <a:ext cx="121082" cy="221825"/>
          </a:xfrm>
          <a:prstGeom prst="chevron">
            <a:avLst>
              <a:gd name="adj" fmla="val 85590"/>
            </a:avLst>
          </a:prstGeom>
          <a:solidFill>
            <a:schemeClr val="bg1">
              <a:alpha val="73000"/>
            </a:schemeClr>
          </a:solidFill>
          <a:ln w="3175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7" name="直接连接符 126"/>
          <p:cNvCxnSpPr/>
          <p:nvPr/>
        </p:nvCxnSpPr>
        <p:spPr>
          <a:xfrm flipV="1">
            <a:off x="6300404" y="-2415364"/>
            <a:ext cx="1858896" cy="1336206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V="1">
            <a:off x="12552811" y="-2190229"/>
            <a:ext cx="1378893" cy="991170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flipV="1">
            <a:off x="9958509" y="-2222925"/>
            <a:ext cx="1603775" cy="1152819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 rot="360000" flipV="1">
            <a:off x="13907551" y="-1741064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 flipV="1">
            <a:off x="8381989" y="-1849970"/>
            <a:ext cx="1566563" cy="1126070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 rot="360000" flipV="1">
            <a:off x="13871153" y="-215950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 flipV="1">
            <a:off x="10788764" y="-1930067"/>
            <a:ext cx="1751445" cy="125896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 flipV="1">
            <a:off x="1109905" y="4338558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 flipV="1">
            <a:off x="1181503" y="4891260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 flipV="1">
            <a:off x="2576062" y="4269213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组合 201"/>
          <p:cNvGrpSpPr/>
          <p:nvPr/>
        </p:nvGrpSpPr>
        <p:grpSpPr>
          <a:xfrm>
            <a:off x="1064276" y="5519800"/>
            <a:ext cx="561612" cy="504571"/>
            <a:chOff x="9116907" y="1250587"/>
            <a:chExt cx="561612" cy="504571"/>
          </a:xfrm>
        </p:grpSpPr>
        <p:sp>
          <p:nvSpPr>
            <p:cNvPr id="203" name="椭圆 202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弦形 203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1" name="矩形 240"/>
          <p:cNvSpPr/>
          <p:nvPr/>
        </p:nvSpPr>
        <p:spPr>
          <a:xfrm>
            <a:off x="-1016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F0A31">
                  <a:alpha val="0"/>
                </a:srgbClr>
              </a:gs>
              <a:gs pos="83000">
                <a:srgbClr val="080219">
                  <a:alpha val="9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3" name="组合 222"/>
          <p:cNvGrpSpPr/>
          <p:nvPr/>
        </p:nvGrpSpPr>
        <p:grpSpPr>
          <a:xfrm>
            <a:off x="3211657" y="4010149"/>
            <a:ext cx="5768687" cy="5771902"/>
            <a:chOff x="-4258861" y="4498124"/>
            <a:chExt cx="5025903" cy="5028706"/>
          </a:xfrm>
          <a:effectLst>
            <a:outerShdw blurRad="1270000" dist="279400" dir="16200000" sx="102000" sy="102000" rotWithShape="0">
              <a:srgbClr val="E1016B">
                <a:alpha val="50000"/>
              </a:srgbClr>
            </a:outerShdw>
          </a:effectLst>
        </p:grpSpPr>
        <p:grpSp>
          <p:nvGrpSpPr>
            <p:cNvPr id="224" name="组合 223"/>
            <p:cNvGrpSpPr/>
            <p:nvPr/>
          </p:nvGrpSpPr>
          <p:grpSpPr>
            <a:xfrm>
              <a:off x="-4258861" y="4498124"/>
              <a:ext cx="5025903" cy="5028706"/>
              <a:chOff x="-3057657" y="4341510"/>
              <a:chExt cx="5999297" cy="6002639"/>
            </a:xfrm>
          </p:grpSpPr>
          <p:sp>
            <p:nvSpPr>
              <p:cNvPr id="233" name="Freeform 74"/>
              <p:cNvSpPr/>
              <p:nvPr/>
            </p:nvSpPr>
            <p:spPr bwMode="auto">
              <a:xfrm>
                <a:off x="-3057657" y="4341510"/>
                <a:ext cx="5999297" cy="6002639"/>
              </a:xfrm>
              <a:custGeom>
                <a:avLst/>
                <a:gdLst>
                  <a:gd name="T0" fmla="*/ 95 w 191"/>
                  <a:gd name="T1" fmla="*/ 191 h 191"/>
                  <a:gd name="T2" fmla="*/ 28 w 191"/>
                  <a:gd name="T3" fmla="*/ 163 h 191"/>
                  <a:gd name="T4" fmla="*/ 0 w 191"/>
                  <a:gd name="T5" fmla="*/ 95 h 191"/>
                  <a:gd name="T6" fmla="*/ 28 w 191"/>
                  <a:gd name="T7" fmla="*/ 28 h 191"/>
                  <a:gd name="T8" fmla="*/ 95 w 191"/>
                  <a:gd name="T9" fmla="*/ 0 h 191"/>
                  <a:gd name="T10" fmla="*/ 163 w 191"/>
                  <a:gd name="T11" fmla="*/ 28 h 191"/>
                  <a:gd name="T12" fmla="*/ 191 w 191"/>
                  <a:gd name="T13" fmla="*/ 95 h 191"/>
                  <a:gd name="T14" fmla="*/ 163 w 191"/>
                  <a:gd name="T15" fmla="*/ 163 h 191"/>
                  <a:gd name="T16" fmla="*/ 95 w 191"/>
                  <a:gd name="T17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" h="191">
                    <a:moveTo>
                      <a:pt x="95" y="191"/>
                    </a:moveTo>
                    <a:cubicBezTo>
                      <a:pt x="70" y="191"/>
                      <a:pt x="46" y="181"/>
                      <a:pt x="28" y="163"/>
                    </a:cubicBezTo>
                    <a:cubicBezTo>
                      <a:pt x="10" y="145"/>
                      <a:pt x="0" y="121"/>
                      <a:pt x="0" y="95"/>
                    </a:cubicBezTo>
                    <a:cubicBezTo>
                      <a:pt x="0" y="70"/>
                      <a:pt x="10" y="46"/>
                      <a:pt x="28" y="28"/>
                    </a:cubicBezTo>
                    <a:cubicBezTo>
                      <a:pt x="46" y="10"/>
                      <a:pt x="70" y="0"/>
                      <a:pt x="95" y="0"/>
                    </a:cubicBezTo>
                    <a:cubicBezTo>
                      <a:pt x="121" y="0"/>
                      <a:pt x="145" y="10"/>
                      <a:pt x="163" y="28"/>
                    </a:cubicBezTo>
                    <a:cubicBezTo>
                      <a:pt x="181" y="46"/>
                      <a:pt x="191" y="70"/>
                      <a:pt x="191" y="95"/>
                    </a:cubicBezTo>
                    <a:cubicBezTo>
                      <a:pt x="191" y="121"/>
                      <a:pt x="181" y="145"/>
                      <a:pt x="163" y="163"/>
                    </a:cubicBezTo>
                    <a:cubicBezTo>
                      <a:pt x="145" y="181"/>
                      <a:pt x="121" y="191"/>
                      <a:pt x="95" y="191"/>
                    </a:cubicBezTo>
                    <a:close/>
                  </a:path>
                </a:pathLst>
              </a:custGeom>
              <a:solidFill>
                <a:srgbClr val="DF036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77"/>
              <p:cNvSpPr/>
              <p:nvPr/>
            </p:nvSpPr>
            <p:spPr bwMode="auto">
              <a:xfrm>
                <a:off x="-2209688" y="4750451"/>
                <a:ext cx="4742386" cy="1194511"/>
              </a:xfrm>
              <a:custGeom>
                <a:avLst/>
                <a:gdLst>
                  <a:gd name="T0" fmla="*/ 92 w 151"/>
                  <a:gd name="T1" fmla="*/ 13 h 38"/>
                  <a:gd name="T2" fmla="*/ 138 w 151"/>
                  <a:gd name="T3" fmla="*/ 18 h 38"/>
                  <a:gd name="T4" fmla="*/ 128 w 151"/>
                  <a:gd name="T5" fmla="*/ 10 h 38"/>
                  <a:gd name="T6" fmla="*/ 5 w 151"/>
                  <a:gd name="T7" fmla="*/ 12 h 38"/>
                  <a:gd name="T8" fmla="*/ 0 w 151"/>
                  <a:gd name="T9" fmla="*/ 17 h 38"/>
                  <a:gd name="T10" fmla="*/ 151 w 151"/>
                  <a:gd name="T11" fmla="*/ 38 h 38"/>
                  <a:gd name="T12" fmla="*/ 146 w 151"/>
                  <a:gd name="T13" fmla="*/ 29 h 38"/>
                  <a:gd name="T14" fmla="*/ 92 w 151"/>
                  <a:gd name="T1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38">
                    <a:moveTo>
                      <a:pt x="92" y="13"/>
                    </a:moveTo>
                    <a:cubicBezTo>
                      <a:pt x="106" y="13"/>
                      <a:pt x="124" y="15"/>
                      <a:pt x="138" y="18"/>
                    </a:cubicBezTo>
                    <a:cubicBezTo>
                      <a:pt x="135" y="15"/>
                      <a:pt x="132" y="12"/>
                      <a:pt x="128" y="10"/>
                    </a:cubicBezTo>
                    <a:cubicBezTo>
                      <a:pt x="65" y="0"/>
                      <a:pt x="7" y="12"/>
                      <a:pt x="5" y="12"/>
                    </a:cubicBezTo>
                    <a:cubicBezTo>
                      <a:pt x="3" y="14"/>
                      <a:pt x="1" y="16"/>
                      <a:pt x="0" y="17"/>
                    </a:cubicBezTo>
                    <a:cubicBezTo>
                      <a:pt x="110" y="11"/>
                      <a:pt x="142" y="33"/>
                      <a:pt x="151" y="38"/>
                    </a:cubicBezTo>
                    <a:cubicBezTo>
                      <a:pt x="150" y="35"/>
                      <a:pt x="148" y="32"/>
                      <a:pt x="146" y="29"/>
                    </a:cubicBezTo>
                    <a:cubicBezTo>
                      <a:pt x="130" y="21"/>
                      <a:pt x="93" y="13"/>
                      <a:pt x="92" y="13"/>
                    </a:cubicBez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78"/>
              <p:cNvSpPr/>
              <p:nvPr/>
            </p:nvSpPr>
            <p:spPr bwMode="auto">
              <a:xfrm>
                <a:off x="-1958975" y="5284193"/>
                <a:ext cx="4365758" cy="1289225"/>
              </a:xfrm>
              <a:custGeom>
                <a:avLst/>
                <a:gdLst>
                  <a:gd name="T0" fmla="*/ 122 w 139"/>
                  <a:gd name="T1" fmla="*/ 23 h 41"/>
                  <a:gd name="T2" fmla="*/ 114 w 139"/>
                  <a:gd name="T3" fmla="*/ 30 h 41"/>
                  <a:gd name="T4" fmla="*/ 138 w 139"/>
                  <a:gd name="T5" fmla="*/ 34 h 41"/>
                  <a:gd name="T6" fmla="*/ 0 w 139"/>
                  <a:gd name="T7" fmla="*/ 7 h 41"/>
                  <a:gd name="T8" fmla="*/ 122 w 139"/>
                  <a:gd name="T9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41">
                    <a:moveTo>
                      <a:pt x="122" y="23"/>
                    </a:moveTo>
                    <a:cubicBezTo>
                      <a:pt x="139" y="32"/>
                      <a:pt x="125" y="38"/>
                      <a:pt x="114" y="30"/>
                    </a:cubicBezTo>
                    <a:cubicBezTo>
                      <a:pt x="118" y="41"/>
                      <a:pt x="138" y="40"/>
                      <a:pt x="138" y="34"/>
                    </a:cubicBezTo>
                    <a:cubicBezTo>
                      <a:pt x="136" y="2"/>
                      <a:pt x="5" y="0"/>
                      <a:pt x="0" y="7"/>
                    </a:cubicBezTo>
                    <a:cubicBezTo>
                      <a:pt x="11" y="6"/>
                      <a:pt x="90" y="8"/>
                      <a:pt x="122" y="23"/>
                    </a:cubicBez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79"/>
              <p:cNvSpPr/>
              <p:nvPr/>
            </p:nvSpPr>
            <p:spPr bwMode="auto">
              <a:xfrm>
                <a:off x="-1173404" y="9589778"/>
                <a:ext cx="3120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55A6E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81"/>
              <p:cNvSpPr/>
              <p:nvPr/>
            </p:nvSpPr>
            <p:spPr bwMode="auto">
              <a:xfrm>
                <a:off x="-2178488" y="5756647"/>
                <a:ext cx="847969" cy="188314"/>
              </a:xfrm>
              <a:custGeom>
                <a:avLst/>
                <a:gdLst>
                  <a:gd name="T0" fmla="*/ 0 w 27"/>
                  <a:gd name="T1" fmla="*/ 1 h 6"/>
                  <a:gd name="T2" fmla="*/ 27 w 27"/>
                  <a:gd name="T3" fmla="*/ 0 h 6"/>
                  <a:gd name="T4" fmla="*/ 2 w 27"/>
                  <a:gd name="T5" fmla="*/ 6 h 6"/>
                  <a:gd name="T6" fmla="*/ 0 w 27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6">
                    <a:moveTo>
                      <a:pt x="0" y="1"/>
                    </a:moveTo>
                    <a:cubicBezTo>
                      <a:pt x="2" y="0"/>
                      <a:pt x="27" y="0"/>
                      <a:pt x="27" y="0"/>
                    </a:cubicBezTo>
                    <a:cubicBezTo>
                      <a:pt x="2" y="6"/>
                      <a:pt x="2" y="6"/>
                      <a:pt x="2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87"/>
              <p:cNvSpPr/>
              <p:nvPr/>
            </p:nvSpPr>
            <p:spPr bwMode="auto">
              <a:xfrm>
                <a:off x="-2964057" y="4624539"/>
                <a:ext cx="4900615" cy="4117273"/>
              </a:xfrm>
              <a:custGeom>
                <a:avLst/>
                <a:gdLst>
                  <a:gd name="T0" fmla="*/ 4 w 156"/>
                  <a:gd name="T1" fmla="*/ 67 h 131"/>
                  <a:gd name="T2" fmla="*/ 51 w 156"/>
                  <a:gd name="T3" fmla="*/ 131 h 131"/>
                  <a:gd name="T4" fmla="*/ 139 w 156"/>
                  <a:gd name="T5" fmla="*/ 55 h 131"/>
                  <a:gd name="T6" fmla="*/ 78 w 156"/>
                  <a:gd name="T7" fmla="*/ 0 h 131"/>
                  <a:gd name="T8" fmla="*/ 4 w 156"/>
                  <a:gd name="T9" fmla="*/ 6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31">
                    <a:moveTo>
                      <a:pt x="4" y="67"/>
                    </a:moveTo>
                    <a:cubicBezTo>
                      <a:pt x="0" y="92"/>
                      <a:pt x="24" y="131"/>
                      <a:pt x="51" y="131"/>
                    </a:cubicBezTo>
                    <a:cubicBezTo>
                      <a:pt x="78" y="131"/>
                      <a:pt x="156" y="102"/>
                      <a:pt x="139" y="55"/>
                    </a:cubicBezTo>
                    <a:cubicBezTo>
                      <a:pt x="130" y="31"/>
                      <a:pt x="105" y="0"/>
                      <a:pt x="78" y="0"/>
                    </a:cubicBezTo>
                    <a:cubicBezTo>
                      <a:pt x="51" y="0"/>
                      <a:pt x="11" y="22"/>
                      <a:pt x="4" y="67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88"/>
              <p:cNvSpPr/>
              <p:nvPr/>
            </p:nvSpPr>
            <p:spPr bwMode="auto">
              <a:xfrm>
                <a:off x="-2712230" y="4876365"/>
                <a:ext cx="4082731" cy="2199593"/>
              </a:xfrm>
              <a:custGeom>
                <a:avLst/>
                <a:gdLst>
                  <a:gd name="T0" fmla="*/ 53 w 130"/>
                  <a:gd name="T1" fmla="*/ 36 h 70"/>
                  <a:gd name="T2" fmla="*/ 2 w 130"/>
                  <a:gd name="T3" fmla="*/ 59 h 70"/>
                  <a:gd name="T4" fmla="*/ 58 w 130"/>
                  <a:gd name="T5" fmla="*/ 0 h 70"/>
                  <a:gd name="T6" fmla="*/ 53 w 130"/>
                  <a:gd name="T7" fmla="*/ 3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70">
                    <a:moveTo>
                      <a:pt x="53" y="36"/>
                    </a:moveTo>
                    <a:cubicBezTo>
                      <a:pt x="4" y="59"/>
                      <a:pt x="0" y="70"/>
                      <a:pt x="2" y="59"/>
                    </a:cubicBezTo>
                    <a:cubicBezTo>
                      <a:pt x="9" y="16"/>
                      <a:pt x="48" y="0"/>
                      <a:pt x="58" y="0"/>
                    </a:cubicBezTo>
                    <a:cubicBezTo>
                      <a:pt x="68" y="0"/>
                      <a:pt x="130" y="0"/>
                      <a:pt x="53" y="36"/>
                    </a:cubicBezTo>
                    <a:close/>
                  </a:path>
                </a:pathLst>
              </a:custGeom>
              <a:solidFill>
                <a:schemeClr val="bg1">
                  <a:alpha val="27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86"/>
              <p:cNvSpPr/>
              <p:nvPr/>
            </p:nvSpPr>
            <p:spPr bwMode="auto">
              <a:xfrm>
                <a:off x="-2272088" y="4938765"/>
                <a:ext cx="5025413" cy="5217071"/>
              </a:xfrm>
              <a:custGeom>
                <a:avLst/>
                <a:gdLst>
                  <a:gd name="T0" fmla="*/ 119 w 160"/>
                  <a:gd name="T1" fmla="*/ 0 h 166"/>
                  <a:gd name="T2" fmla="*/ 138 w 160"/>
                  <a:gd name="T3" fmla="*/ 56 h 166"/>
                  <a:gd name="T4" fmla="*/ 48 w 160"/>
                  <a:gd name="T5" fmla="*/ 145 h 166"/>
                  <a:gd name="T6" fmla="*/ 0 w 160"/>
                  <a:gd name="T7" fmla="*/ 131 h 166"/>
                  <a:gd name="T8" fmla="*/ 71 w 160"/>
                  <a:gd name="T9" fmla="*/ 166 h 166"/>
                  <a:gd name="T10" fmla="*/ 160 w 160"/>
                  <a:gd name="T11" fmla="*/ 76 h 166"/>
                  <a:gd name="T12" fmla="*/ 119 w 160"/>
                  <a:gd name="T1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166">
                    <a:moveTo>
                      <a:pt x="119" y="0"/>
                    </a:moveTo>
                    <a:cubicBezTo>
                      <a:pt x="130" y="16"/>
                      <a:pt x="138" y="35"/>
                      <a:pt x="138" y="56"/>
                    </a:cubicBezTo>
                    <a:cubicBezTo>
                      <a:pt x="138" y="105"/>
                      <a:pt x="97" y="145"/>
                      <a:pt x="48" y="145"/>
                    </a:cubicBezTo>
                    <a:cubicBezTo>
                      <a:pt x="30" y="145"/>
                      <a:pt x="14" y="140"/>
                      <a:pt x="0" y="131"/>
                    </a:cubicBezTo>
                    <a:cubicBezTo>
                      <a:pt x="16" y="152"/>
                      <a:pt x="42" y="166"/>
                      <a:pt x="71" y="166"/>
                    </a:cubicBezTo>
                    <a:cubicBezTo>
                      <a:pt x="120" y="166"/>
                      <a:pt x="160" y="126"/>
                      <a:pt x="160" y="76"/>
                    </a:cubicBezTo>
                    <a:cubicBezTo>
                      <a:pt x="160" y="44"/>
                      <a:pt x="144" y="16"/>
                      <a:pt x="119" y="0"/>
                    </a:cubicBezTo>
                    <a:close/>
                  </a:path>
                </a:pathLst>
              </a:custGeom>
              <a:solidFill>
                <a:srgbClr val="6B025E">
                  <a:alpha val="37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25" name="组合 224"/>
            <p:cNvGrpSpPr/>
            <p:nvPr/>
          </p:nvGrpSpPr>
          <p:grpSpPr>
            <a:xfrm>
              <a:off x="-4031113" y="7904345"/>
              <a:ext cx="4503118" cy="1086741"/>
              <a:chOff x="-3969478" y="7935258"/>
              <a:chExt cx="4275591" cy="1031832"/>
            </a:xfrm>
            <a:solidFill>
              <a:schemeClr val="bg1">
                <a:alpha val="12000"/>
              </a:schemeClr>
            </a:solidFill>
          </p:grpSpPr>
          <p:sp>
            <p:nvSpPr>
              <p:cNvPr id="231" name="Freeform 76"/>
              <p:cNvSpPr/>
              <p:nvPr/>
            </p:nvSpPr>
            <p:spPr bwMode="auto">
              <a:xfrm>
                <a:off x="-3969478" y="7935258"/>
                <a:ext cx="4275591" cy="465775"/>
              </a:xfrm>
              <a:custGeom>
                <a:avLst/>
                <a:gdLst>
                  <a:gd name="T0" fmla="*/ 149 w 156"/>
                  <a:gd name="T1" fmla="*/ 17 h 17"/>
                  <a:gd name="T2" fmla="*/ 156 w 156"/>
                  <a:gd name="T3" fmla="*/ 9 h 17"/>
                  <a:gd name="T4" fmla="*/ 0 w 156"/>
                  <a:gd name="T5" fmla="*/ 4 h 17"/>
                  <a:gd name="T6" fmla="*/ 5 w 156"/>
                  <a:gd name="T7" fmla="*/ 10 h 17"/>
                  <a:gd name="T8" fmla="*/ 149 w 156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7">
                    <a:moveTo>
                      <a:pt x="149" y="17"/>
                    </a:moveTo>
                    <a:cubicBezTo>
                      <a:pt x="152" y="15"/>
                      <a:pt x="154" y="12"/>
                      <a:pt x="156" y="9"/>
                    </a:cubicBezTo>
                    <a:cubicBezTo>
                      <a:pt x="139" y="0"/>
                      <a:pt x="24" y="11"/>
                      <a:pt x="0" y="4"/>
                    </a:cubicBezTo>
                    <a:cubicBezTo>
                      <a:pt x="2" y="6"/>
                      <a:pt x="3" y="8"/>
                      <a:pt x="5" y="10"/>
                    </a:cubicBezTo>
                    <a:cubicBezTo>
                      <a:pt x="10" y="10"/>
                      <a:pt x="127" y="4"/>
                      <a:pt x="14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80"/>
              <p:cNvSpPr/>
              <p:nvPr/>
            </p:nvSpPr>
            <p:spPr bwMode="auto">
              <a:xfrm>
                <a:off x="-3216223" y="8363236"/>
                <a:ext cx="3152483" cy="603854"/>
              </a:xfrm>
              <a:custGeom>
                <a:avLst/>
                <a:gdLst>
                  <a:gd name="T0" fmla="*/ 14 w 115"/>
                  <a:gd name="T1" fmla="*/ 8 h 22"/>
                  <a:gd name="T2" fmla="*/ 103 w 115"/>
                  <a:gd name="T3" fmla="*/ 22 h 22"/>
                  <a:gd name="T4" fmla="*/ 115 w 115"/>
                  <a:gd name="T5" fmla="*/ 14 h 22"/>
                  <a:gd name="T6" fmla="*/ 7 w 115"/>
                  <a:gd name="T7" fmla="*/ 6 h 22"/>
                  <a:gd name="T8" fmla="*/ 21 w 115"/>
                  <a:gd name="T9" fmla="*/ 13 h 22"/>
                  <a:gd name="T10" fmla="*/ 14 w 115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22">
                    <a:moveTo>
                      <a:pt x="14" y="8"/>
                    </a:moveTo>
                    <a:cubicBezTo>
                      <a:pt x="33" y="2"/>
                      <a:pt x="77" y="17"/>
                      <a:pt x="103" y="22"/>
                    </a:cubicBezTo>
                    <a:cubicBezTo>
                      <a:pt x="107" y="20"/>
                      <a:pt x="111" y="17"/>
                      <a:pt x="115" y="14"/>
                    </a:cubicBezTo>
                    <a:cubicBezTo>
                      <a:pt x="91" y="5"/>
                      <a:pt x="27" y="0"/>
                      <a:pt x="7" y="6"/>
                    </a:cubicBezTo>
                    <a:cubicBezTo>
                      <a:pt x="0" y="8"/>
                      <a:pt x="13" y="14"/>
                      <a:pt x="21" y="13"/>
                    </a:cubicBezTo>
                    <a:cubicBezTo>
                      <a:pt x="19" y="13"/>
                      <a:pt x="11" y="9"/>
                      <a:pt x="14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6" name="Freeform 92"/>
            <p:cNvSpPr/>
            <p:nvPr/>
          </p:nvSpPr>
          <p:spPr bwMode="auto">
            <a:xfrm>
              <a:off x="-3255138" y="6695311"/>
              <a:ext cx="443184" cy="317165"/>
            </a:xfrm>
            <a:custGeom>
              <a:avLst/>
              <a:gdLst>
                <a:gd name="T0" fmla="*/ 0 w 26"/>
                <a:gd name="T1" fmla="*/ 0 h 17"/>
                <a:gd name="T2" fmla="*/ 19 w 26"/>
                <a:gd name="T3" fmla="*/ 9 h 17"/>
                <a:gd name="T4" fmla="*/ 0 w 2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7">
                  <a:moveTo>
                    <a:pt x="0" y="0"/>
                  </a:moveTo>
                  <a:cubicBezTo>
                    <a:pt x="0" y="0"/>
                    <a:pt x="11" y="8"/>
                    <a:pt x="19" y="9"/>
                  </a:cubicBezTo>
                  <a:cubicBezTo>
                    <a:pt x="26" y="11"/>
                    <a:pt x="4" y="1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27" name="组合 226"/>
            <p:cNvGrpSpPr/>
            <p:nvPr/>
          </p:nvGrpSpPr>
          <p:grpSpPr>
            <a:xfrm>
              <a:off x="-2635394" y="6083866"/>
              <a:ext cx="1605048" cy="838364"/>
              <a:chOff x="-2635393" y="6083863"/>
              <a:chExt cx="1605048" cy="838368"/>
            </a:xfrm>
          </p:grpSpPr>
          <p:sp>
            <p:nvSpPr>
              <p:cNvPr id="229" name="Freeform 100"/>
              <p:cNvSpPr/>
              <p:nvPr/>
            </p:nvSpPr>
            <p:spPr bwMode="auto">
              <a:xfrm>
                <a:off x="-2635393" y="6287787"/>
                <a:ext cx="1543813" cy="634444"/>
              </a:xfrm>
              <a:custGeom>
                <a:avLst/>
                <a:gdLst>
                  <a:gd name="T0" fmla="*/ 69 w 70"/>
                  <a:gd name="T1" fmla="*/ 11 h 27"/>
                  <a:gd name="T2" fmla="*/ 62 w 70"/>
                  <a:gd name="T3" fmla="*/ 24 h 27"/>
                  <a:gd name="T4" fmla="*/ 36 w 70"/>
                  <a:gd name="T5" fmla="*/ 27 h 27"/>
                  <a:gd name="T6" fmla="*/ 10 w 70"/>
                  <a:gd name="T7" fmla="*/ 21 h 27"/>
                  <a:gd name="T8" fmla="*/ 1 w 70"/>
                  <a:gd name="T9" fmla="*/ 10 h 27"/>
                  <a:gd name="T10" fmla="*/ 35 w 70"/>
                  <a:gd name="T11" fmla="*/ 0 h 27"/>
                  <a:gd name="T12" fmla="*/ 69 w 70"/>
                  <a:gd name="T1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7">
                    <a:moveTo>
                      <a:pt x="69" y="11"/>
                    </a:moveTo>
                    <a:cubicBezTo>
                      <a:pt x="70" y="15"/>
                      <a:pt x="68" y="20"/>
                      <a:pt x="62" y="24"/>
                    </a:cubicBezTo>
                    <a:cubicBezTo>
                      <a:pt x="56" y="27"/>
                      <a:pt x="47" y="27"/>
                      <a:pt x="36" y="27"/>
                    </a:cubicBezTo>
                    <a:cubicBezTo>
                      <a:pt x="26" y="27"/>
                      <a:pt x="16" y="24"/>
                      <a:pt x="10" y="21"/>
                    </a:cubicBezTo>
                    <a:cubicBezTo>
                      <a:pt x="4" y="17"/>
                      <a:pt x="0" y="14"/>
                      <a:pt x="1" y="10"/>
                    </a:cubicBezTo>
                    <a:cubicBezTo>
                      <a:pt x="3" y="1"/>
                      <a:pt x="18" y="0"/>
                      <a:pt x="35" y="0"/>
                    </a:cubicBezTo>
                    <a:cubicBezTo>
                      <a:pt x="51" y="0"/>
                      <a:pt x="67" y="2"/>
                      <a:pt x="69" y="11"/>
                    </a:cubicBezTo>
                    <a:close/>
                  </a:path>
                </a:pathLst>
              </a:custGeom>
              <a:solidFill>
                <a:srgbClr val="B40363">
                  <a:alpha val="42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6"/>
              <p:cNvSpPr/>
              <p:nvPr/>
            </p:nvSpPr>
            <p:spPr bwMode="auto">
              <a:xfrm>
                <a:off x="-2592956" y="6083863"/>
                <a:ext cx="1562611" cy="545535"/>
              </a:xfrm>
              <a:custGeom>
                <a:avLst/>
                <a:gdLst>
                  <a:gd name="T0" fmla="*/ 12 w 78"/>
                  <a:gd name="T1" fmla="*/ 8 h 25"/>
                  <a:gd name="T2" fmla="*/ 55 w 78"/>
                  <a:gd name="T3" fmla="*/ 21 h 25"/>
                  <a:gd name="T4" fmla="*/ 58 w 78"/>
                  <a:gd name="T5" fmla="*/ 13 h 25"/>
                  <a:gd name="T6" fmla="*/ 74 w 78"/>
                  <a:gd name="T7" fmla="*/ 25 h 25"/>
                  <a:gd name="T8" fmla="*/ 12 w 78"/>
                  <a:gd name="T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25">
                    <a:moveTo>
                      <a:pt x="12" y="8"/>
                    </a:moveTo>
                    <a:cubicBezTo>
                      <a:pt x="0" y="11"/>
                      <a:pt x="54" y="4"/>
                      <a:pt x="55" y="21"/>
                    </a:cubicBezTo>
                    <a:cubicBezTo>
                      <a:pt x="55" y="21"/>
                      <a:pt x="59" y="17"/>
                      <a:pt x="58" y="13"/>
                    </a:cubicBezTo>
                    <a:cubicBezTo>
                      <a:pt x="58" y="9"/>
                      <a:pt x="67" y="16"/>
                      <a:pt x="74" y="25"/>
                    </a:cubicBezTo>
                    <a:cubicBezTo>
                      <a:pt x="78" y="4"/>
                      <a:pt x="38" y="0"/>
                      <a:pt x="12" y="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8" name="Freeform 104"/>
            <p:cNvSpPr/>
            <p:nvPr/>
          </p:nvSpPr>
          <p:spPr bwMode="auto">
            <a:xfrm>
              <a:off x="-372549" y="7719361"/>
              <a:ext cx="691517" cy="271566"/>
            </a:xfrm>
            <a:custGeom>
              <a:avLst/>
              <a:gdLst>
                <a:gd name="T0" fmla="*/ 10 w 27"/>
                <a:gd name="T1" fmla="*/ 0 h 9"/>
                <a:gd name="T2" fmla="*/ 26 w 27"/>
                <a:gd name="T3" fmla="*/ 4 h 9"/>
                <a:gd name="T4" fmla="*/ 18 w 27"/>
                <a:gd name="T5" fmla="*/ 8 h 9"/>
                <a:gd name="T6" fmla="*/ 5 w 27"/>
                <a:gd name="T7" fmla="*/ 4 h 9"/>
                <a:gd name="T8" fmla="*/ 10 w 2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">
                  <a:moveTo>
                    <a:pt x="10" y="0"/>
                  </a:moveTo>
                  <a:cubicBezTo>
                    <a:pt x="12" y="0"/>
                    <a:pt x="26" y="3"/>
                    <a:pt x="26" y="4"/>
                  </a:cubicBezTo>
                  <a:cubicBezTo>
                    <a:pt x="26" y="4"/>
                    <a:pt x="27" y="9"/>
                    <a:pt x="18" y="8"/>
                  </a:cubicBezTo>
                  <a:cubicBezTo>
                    <a:pt x="9" y="7"/>
                    <a:pt x="0" y="3"/>
                    <a:pt x="5" y="4"/>
                  </a:cubicBezTo>
                  <a:cubicBezTo>
                    <a:pt x="11" y="5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2" name="文本框 241"/>
          <p:cNvSpPr txBox="1"/>
          <p:nvPr/>
        </p:nvSpPr>
        <p:spPr>
          <a:xfrm>
            <a:off x="4506048" y="1555994"/>
            <a:ext cx="30283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TODOLIST</a:t>
            </a:r>
            <a:endParaRPr lang="en-US" altLang="zh-CN" sz="4000" spc="3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7522845" y="2875915"/>
            <a:ext cx="29400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Agency FB" panose="020B0503020202020204" pitchFamily="34" charset="0"/>
              </a:rPr>
              <a:t>基于</a:t>
            </a:r>
            <a:r>
              <a:rPr lang="en-US" altLang="zh-CN" sz="1600" spc="300" dirty="0">
                <a:solidFill>
                  <a:schemeClr val="bg1"/>
                </a:solidFill>
                <a:latin typeface="Agency FB" panose="020B0503020202020204" pitchFamily="34" charset="0"/>
              </a:rPr>
              <a:t>XCODE SWIFT5.0  </a:t>
            </a:r>
            <a:br>
              <a:rPr lang="en-US" altLang="zh-CN" sz="1600" spc="3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endParaRPr lang="zh-CN" altLang="en-US" sz="16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000">
        <p14:ripple/>
      </p:transition>
    </mc:Choice>
    <mc:Fallback>
      <p:transition spd="slow" advClick="0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path" presetSubtype="0" accel="67000" decel="3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52 -0.05764 L -1.03255 1.25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10" y="65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67000" decel="3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2.77556E-17 L -1.01771 1.2618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85" y="6307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67000" decel="3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3.7037E-6 L -1.01771 1.2618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85" y="6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67000" decel="3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3.33333E-6 L -1.06224 1.2770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12" y="63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67000" decel="33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29167E-6 7.40741E-7 L -1.1388 1.4233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0" y="7115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67000" decel="3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875E-6 -4.81481E-6 L -1.08334 1.3886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67" y="6942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67000" decel="3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2.96296E-6 L -1.12552 1.4511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76" y="7254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3.33333E-6 -2.96296E-6 L 0.06667 -0.10648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-532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54167E-6 3.33333E-6 L 0.06432 -0.10139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-506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50694 " pathEditMode="relative" rAng="0" ptsTypes="AA">
                                      <p:cBhvr>
                                        <p:cTn id="88" dur="2250" spd="-100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1" grpId="0" bldLvl="0" animBg="1"/>
      <p:bldP spid="242" grpId="0"/>
      <p:bldP spid="2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871215" y="454600"/>
            <a:ext cx="948735" cy="840509"/>
            <a:chOff x="3871215" y="454600"/>
            <a:chExt cx="948735" cy="840509"/>
          </a:xfrm>
        </p:grpSpPr>
        <p:grpSp>
          <p:nvGrpSpPr>
            <p:cNvPr id="139" name="组合 138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140" name="椭圆 139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3" name="组合 142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44" name="空心弧 143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直接连接符 144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组合 1"/>
            <p:cNvGrpSpPr/>
            <p:nvPr/>
          </p:nvGrpSpPr>
          <p:grpSpPr>
            <a:xfrm>
              <a:off x="4150924" y="650211"/>
              <a:ext cx="669026" cy="465084"/>
              <a:chOff x="4150924" y="650211"/>
              <a:chExt cx="669026" cy="465084"/>
            </a:xfrm>
          </p:grpSpPr>
          <p:grpSp>
            <p:nvGrpSpPr>
              <p:cNvPr id="105" name="组合 104"/>
              <p:cNvGrpSpPr/>
              <p:nvPr/>
            </p:nvGrpSpPr>
            <p:grpSpPr>
              <a:xfrm rot="18900000" flipH="1">
                <a:off x="4150924" y="650211"/>
                <a:ext cx="465083" cy="465084"/>
                <a:chOff x="8098966" y="2874904"/>
                <a:chExt cx="1787524" cy="1787526"/>
              </a:xfrm>
              <a:effectLst/>
            </p:grpSpPr>
            <p:sp>
              <p:nvSpPr>
                <p:cNvPr id="116" name="Oval 194"/>
                <p:cNvSpPr>
                  <a:spLocks noChangeArrowheads="1"/>
                </p:cNvSpPr>
                <p:nvPr/>
              </p:nvSpPr>
              <p:spPr bwMode="auto">
                <a:xfrm>
                  <a:off x="8098966" y="2874904"/>
                  <a:ext cx="1787524" cy="1787526"/>
                </a:xfrm>
                <a:prstGeom prst="ellipse">
                  <a:avLst/>
                </a:prstGeom>
                <a:solidFill>
                  <a:srgbClr val="DE046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96"/>
                <p:cNvSpPr/>
                <p:nvPr/>
              </p:nvSpPr>
              <p:spPr bwMode="auto">
                <a:xfrm>
                  <a:off x="9199478" y="3873441"/>
                  <a:ext cx="384175" cy="376238"/>
                </a:xfrm>
                <a:custGeom>
                  <a:avLst/>
                  <a:gdLst>
                    <a:gd name="T0" fmla="*/ 19 w 46"/>
                    <a:gd name="T1" fmla="*/ 0 h 45"/>
                    <a:gd name="T2" fmla="*/ 14 w 46"/>
                    <a:gd name="T3" fmla="*/ 0 h 45"/>
                    <a:gd name="T4" fmla="*/ 0 w 46"/>
                    <a:gd name="T5" fmla="*/ 18 h 45"/>
                    <a:gd name="T6" fmla="*/ 1 w 46"/>
                    <a:gd name="T7" fmla="*/ 29 h 45"/>
                    <a:gd name="T8" fmla="*/ 26 w 46"/>
                    <a:gd name="T9" fmla="*/ 45 h 45"/>
                    <a:gd name="T10" fmla="*/ 31 w 46"/>
                    <a:gd name="T11" fmla="*/ 45 h 45"/>
                    <a:gd name="T12" fmla="*/ 45 w 46"/>
                    <a:gd name="T13" fmla="*/ 24 h 45"/>
                    <a:gd name="T14" fmla="*/ 44 w 46"/>
                    <a:gd name="T15" fmla="*/ 17 h 45"/>
                    <a:gd name="T16" fmla="*/ 19 w 46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5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6" y="1"/>
                        <a:pt x="1" y="9"/>
                        <a:pt x="0" y="18"/>
                      </a:cubicBezTo>
                      <a:cubicBezTo>
                        <a:pt x="0" y="21"/>
                        <a:pt x="0" y="25"/>
                        <a:pt x="1" y="29"/>
                      </a:cubicBezTo>
                      <a:cubicBezTo>
                        <a:pt x="5" y="41"/>
                        <a:pt x="16" y="45"/>
                        <a:pt x="26" y="45"/>
                      </a:cubicBezTo>
                      <a:cubicBezTo>
                        <a:pt x="28" y="45"/>
                        <a:pt x="29" y="45"/>
                        <a:pt x="31" y="45"/>
                      </a:cubicBezTo>
                      <a:cubicBezTo>
                        <a:pt x="40" y="44"/>
                        <a:pt x="46" y="35"/>
                        <a:pt x="45" y="24"/>
                      </a:cubicBezTo>
                      <a:cubicBezTo>
                        <a:pt x="45" y="22"/>
                        <a:pt x="44" y="19"/>
                        <a:pt x="44" y="17"/>
                      </a:cubicBezTo>
                      <a:cubicBezTo>
                        <a:pt x="40" y="5"/>
                        <a:pt x="29" y="0"/>
                        <a:pt x="19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7"/>
                <p:cNvSpPr>
                  <a:spLocks noEditPoints="1"/>
                </p:cNvSpPr>
                <p:nvPr/>
              </p:nvSpPr>
              <p:spPr bwMode="auto">
                <a:xfrm>
                  <a:off x="8098966" y="3719454"/>
                  <a:ext cx="960437" cy="942975"/>
                </a:xfrm>
                <a:custGeom>
                  <a:avLst/>
                  <a:gdLst>
                    <a:gd name="T0" fmla="*/ 107 w 115"/>
                    <a:gd name="T1" fmla="*/ 113 h 113"/>
                    <a:gd name="T2" fmla="*/ 108 w 115"/>
                    <a:gd name="T3" fmla="*/ 113 h 113"/>
                    <a:gd name="T4" fmla="*/ 108 w 115"/>
                    <a:gd name="T5" fmla="*/ 113 h 113"/>
                    <a:gd name="T6" fmla="*/ 108 w 115"/>
                    <a:gd name="T7" fmla="*/ 113 h 113"/>
                    <a:gd name="T8" fmla="*/ 108 w 115"/>
                    <a:gd name="T9" fmla="*/ 113 h 113"/>
                    <a:gd name="T10" fmla="*/ 108 w 115"/>
                    <a:gd name="T11" fmla="*/ 113 h 113"/>
                    <a:gd name="T12" fmla="*/ 109 w 115"/>
                    <a:gd name="T13" fmla="*/ 113 h 113"/>
                    <a:gd name="T14" fmla="*/ 109 w 115"/>
                    <a:gd name="T15" fmla="*/ 113 h 113"/>
                    <a:gd name="T16" fmla="*/ 109 w 115"/>
                    <a:gd name="T17" fmla="*/ 113 h 113"/>
                    <a:gd name="T18" fmla="*/ 109 w 115"/>
                    <a:gd name="T19" fmla="*/ 113 h 113"/>
                    <a:gd name="T20" fmla="*/ 110 w 115"/>
                    <a:gd name="T21" fmla="*/ 113 h 113"/>
                    <a:gd name="T22" fmla="*/ 110 w 115"/>
                    <a:gd name="T23" fmla="*/ 113 h 113"/>
                    <a:gd name="T24" fmla="*/ 110 w 115"/>
                    <a:gd name="T25" fmla="*/ 113 h 113"/>
                    <a:gd name="T26" fmla="*/ 111 w 115"/>
                    <a:gd name="T27" fmla="*/ 113 h 113"/>
                    <a:gd name="T28" fmla="*/ 111 w 115"/>
                    <a:gd name="T29" fmla="*/ 113 h 113"/>
                    <a:gd name="T30" fmla="*/ 111 w 115"/>
                    <a:gd name="T31" fmla="*/ 113 h 113"/>
                    <a:gd name="T32" fmla="*/ 111 w 115"/>
                    <a:gd name="T33" fmla="*/ 113 h 113"/>
                    <a:gd name="T34" fmla="*/ 111 w 115"/>
                    <a:gd name="T35" fmla="*/ 113 h 113"/>
                    <a:gd name="T36" fmla="*/ 111 w 115"/>
                    <a:gd name="T37" fmla="*/ 113 h 113"/>
                    <a:gd name="T38" fmla="*/ 112 w 115"/>
                    <a:gd name="T39" fmla="*/ 113 h 113"/>
                    <a:gd name="T40" fmla="*/ 112 w 115"/>
                    <a:gd name="T41" fmla="*/ 113 h 113"/>
                    <a:gd name="T42" fmla="*/ 112 w 115"/>
                    <a:gd name="T43" fmla="*/ 113 h 113"/>
                    <a:gd name="T44" fmla="*/ 113 w 115"/>
                    <a:gd name="T45" fmla="*/ 113 h 113"/>
                    <a:gd name="T46" fmla="*/ 113 w 115"/>
                    <a:gd name="T47" fmla="*/ 113 h 113"/>
                    <a:gd name="T48" fmla="*/ 113 w 115"/>
                    <a:gd name="T49" fmla="*/ 113 h 113"/>
                    <a:gd name="T50" fmla="*/ 114 w 115"/>
                    <a:gd name="T51" fmla="*/ 113 h 113"/>
                    <a:gd name="T52" fmla="*/ 114 w 115"/>
                    <a:gd name="T53" fmla="*/ 113 h 113"/>
                    <a:gd name="T54" fmla="*/ 114 w 115"/>
                    <a:gd name="T55" fmla="*/ 113 h 113"/>
                    <a:gd name="T56" fmla="*/ 115 w 115"/>
                    <a:gd name="T57" fmla="*/ 113 h 113"/>
                    <a:gd name="T58" fmla="*/ 115 w 115"/>
                    <a:gd name="T59" fmla="*/ 113 h 113"/>
                    <a:gd name="T60" fmla="*/ 115 w 115"/>
                    <a:gd name="T61" fmla="*/ 112 h 113"/>
                    <a:gd name="T62" fmla="*/ 0 w 115"/>
                    <a:gd name="T63" fmla="*/ 5 h 113"/>
                    <a:gd name="T64" fmla="*/ 0 w 115"/>
                    <a:gd name="T65" fmla="*/ 6 h 113"/>
                    <a:gd name="T66" fmla="*/ 0 w 115"/>
                    <a:gd name="T67" fmla="*/ 5 h 113"/>
                    <a:gd name="T68" fmla="*/ 0 w 115"/>
                    <a:gd name="T69" fmla="*/ 5 h 113"/>
                    <a:gd name="T70" fmla="*/ 0 w 115"/>
                    <a:gd name="T71" fmla="*/ 5 h 113"/>
                    <a:gd name="T72" fmla="*/ 0 w 115"/>
                    <a:gd name="T73" fmla="*/ 4 h 113"/>
                    <a:gd name="T74" fmla="*/ 0 w 115"/>
                    <a:gd name="T75" fmla="*/ 4 h 113"/>
                    <a:gd name="T76" fmla="*/ 0 w 115"/>
                    <a:gd name="T77" fmla="*/ 4 h 113"/>
                    <a:gd name="T78" fmla="*/ 0 w 115"/>
                    <a:gd name="T79" fmla="*/ 4 h 113"/>
                    <a:gd name="T80" fmla="*/ 0 w 115"/>
                    <a:gd name="T81" fmla="*/ 4 h 113"/>
                    <a:gd name="T82" fmla="*/ 0 w 115"/>
                    <a:gd name="T83" fmla="*/ 4 h 113"/>
                    <a:gd name="T84" fmla="*/ 0 w 115"/>
                    <a:gd name="T85" fmla="*/ 3 h 113"/>
                    <a:gd name="T86" fmla="*/ 0 w 115"/>
                    <a:gd name="T87" fmla="*/ 3 h 113"/>
                    <a:gd name="T88" fmla="*/ 0 w 115"/>
                    <a:gd name="T89" fmla="*/ 3 h 113"/>
                    <a:gd name="T90" fmla="*/ 0 w 115"/>
                    <a:gd name="T91" fmla="*/ 2 h 113"/>
                    <a:gd name="T92" fmla="*/ 0 w 115"/>
                    <a:gd name="T93" fmla="*/ 2 h 113"/>
                    <a:gd name="T94" fmla="*/ 0 w 115"/>
                    <a:gd name="T95" fmla="*/ 2 h 113"/>
                    <a:gd name="T96" fmla="*/ 0 w 115"/>
                    <a:gd name="T97" fmla="*/ 2 h 113"/>
                    <a:gd name="T98" fmla="*/ 0 w 115"/>
                    <a:gd name="T99" fmla="*/ 2 h 113"/>
                    <a:gd name="T100" fmla="*/ 0 w 115"/>
                    <a:gd name="T101" fmla="*/ 1 h 113"/>
                    <a:gd name="T102" fmla="*/ 0 w 115"/>
                    <a:gd name="T103" fmla="*/ 1 h 113"/>
                    <a:gd name="T104" fmla="*/ 0 w 115"/>
                    <a:gd name="T105" fmla="*/ 1 h 113"/>
                    <a:gd name="T106" fmla="*/ 0 w 115"/>
                    <a:gd name="T107" fmla="*/ 1 h 113"/>
                    <a:gd name="T108" fmla="*/ 0 w 115"/>
                    <a:gd name="T109" fmla="*/ 0 h 113"/>
                    <a:gd name="T110" fmla="*/ 0 w 115"/>
                    <a:gd name="T111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" h="113">
                      <a:moveTo>
                        <a:pt x="108" y="113"/>
                      </a:moveTo>
                      <a:cubicBezTo>
                        <a:pt x="107" y="113"/>
                        <a:pt x="107" y="113"/>
                        <a:pt x="107" y="113"/>
                      </a:cubicBezTo>
                      <a:cubicBezTo>
                        <a:pt x="107" y="113"/>
                        <a:pt x="107" y="113"/>
                        <a:pt x="108" y="113"/>
                      </a:cubicBezTo>
                      <a:moveTo>
                        <a:pt x="108" y="113"/>
                      </a:move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moveTo>
                        <a:pt x="108" y="113"/>
                      </a:move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moveTo>
                        <a:pt x="108" y="113"/>
                      </a:move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moveTo>
                        <a:pt x="109" y="113"/>
                      </a:moveTo>
                      <a:cubicBezTo>
                        <a:pt x="109" y="113"/>
                        <a:pt x="109" y="113"/>
                        <a:pt x="109" y="113"/>
                      </a:cubicBezTo>
                      <a:cubicBezTo>
                        <a:pt x="109" y="113"/>
                        <a:pt x="109" y="113"/>
                        <a:pt x="109" y="113"/>
                      </a:cubicBezTo>
                      <a:moveTo>
                        <a:pt x="109" y="113"/>
                      </a:moveTo>
                      <a:cubicBezTo>
                        <a:pt x="109" y="113"/>
                        <a:pt x="109" y="113"/>
                        <a:pt x="109" y="113"/>
                      </a:cubicBezTo>
                      <a:cubicBezTo>
                        <a:pt x="109" y="113"/>
                        <a:pt x="109" y="113"/>
                        <a:pt x="109" y="113"/>
                      </a:cubicBezTo>
                      <a:moveTo>
                        <a:pt x="110" y="113"/>
                      </a:moveTo>
                      <a:cubicBezTo>
                        <a:pt x="109" y="113"/>
                        <a:pt x="109" y="113"/>
                        <a:pt x="109" y="113"/>
                      </a:cubicBezTo>
                      <a:cubicBezTo>
                        <a:pt x="109" y="113"/>
                        <a:pt x="109" y="113"/>
                        <a:pt x="110" y="113"/>
                      </a:cubicBezTo>
                      <a:moveTo>
                        <a:pt x="110" y="113"/>
                      </a:moveTo>
                      <a:cubicBezTo>
                        <a:pt x="110" y="113"/>
                        <a:pt x="110" y="113"/>
                        <a:pt x="110" y="113"/>
                      </a:cubicBezTo>
                      <a:cubicBezTo>
                        <a:pt x="110" y="113"/>
                        <a:pt x="110" y="113"/>
                        <a:pt x="110" y="113"/>
                      </a:cubicBezTo>
                      <a:moveTo>
                        <a:pt x="110" y="113"/>
                      </a:moveTo>
                      <a:cubicBezTo>
                        <a:pt x="110" y="113"/>
                        <a:pt x="110" y="113"/>
                        <a:pt x="110" y="113"/>
                      </a:cubicBezTo>
                      <a:cubicBezTo>
                        <a:pt x="110" y="113"/>
                        <a:pt x="110" y="113"/>
                        <a:pt x="110" y="113"/>
                      </a:cubicBezTo>
                      <a:moveTo>
                        <a:pt x="111" y="113"/>
                      </a:moveTo>
                      <a:cubicBezTo>
                        <a:pt x="110" y="113"/>
                        <a:pt x="110" y="113"/>
                        <a:pt x="110" y="113"/>
                      </a:cubicBezTo>
                      <a:cubicBezTo>
                        <a:pt x="110" y="113"/>
                        <a:pt x="110" y="113"/>
                        <a:pt x="111" y="113"/>
                      </a:cubicBezTo>
                      <a:moveTo>
                        <a:pt x="111" y="113"/>
                      </a:moveTo>
                      <a:cubicBezTo>
                        <a:pt x="111" y="113"/>
                        <a:pt x="111" y="113"/>
                        <a:pt x="111" y="113"/>
                      </a:cubicBezTo>
                      <a:cubicBezTo>
                        <a:pt x="111" y="113"/>
                        <a:pt x="111" y="113"/>
                        <a:pt x="111" y="113"/>
                      </a:cubicBezTo>
                      <a:moveTo>
                        <a:pt x="111" y="113"/>
                      </a:moveTo>
                      <a:cubicBezTo>
                        <a:pt x="111" y="113"/>
                        <a:pt x="111" y="113"/>
                        <a:pt x="111" y="113"/>
                      </a:cubicBezTo>
                      <a:cubicBezTo>
                        <a:pt x="111" y="113"/>
                        <a:pt x="111" y="113"/>
                        <a:pt x="111" y="113"/>
                      </a:cubicBezTo>
                      <a:moveTo>
                        <a:pt x="112" y="113"/>
                      </a:moveTo>
                      <a:cubicBezTo>
                        <a:pt x="112" y="113"/>
                        <a:pt x="111" y="113"/>
                        <a:pt x="111" y="113"/>
                      </a:cubicBezTo>
                      <a:cubicBezTo>
                        <a:pt x="111" y="113"/>
                        <a:pt x="112" y="113"/>
                        <a:pt x="112" y="113"/>
                      </a:cubicBezTo>
                      <a:moveTo>
                        <a:pt x="112" y="113"/>
                      </a:moveTo>
                      <a:cubicBezTo>
                        <a:pt x="112" y="113"/>
                        <a:pt x="112" y="113"/>
                        <a:pt x="112" y="113"/>
                      </a:cubicBezTo>
                      <a:cubicBezTo>
                        <a:pt x="112" y="113"/>
                        <a:pt x="112" y="113"/>
                        <a:pt x="112" y="113"/>
                      </a:cubicBezTo>
                      <a:moveTo>
                        <a:pt x="112" y="113"/>
                      </a:moveTo>
                      <a:cubicBezTo>
                        <a:pt x="112" y="113"/>
                        <a:pt x="112" y="113"/>
                        <a:pt x="112" y="113"/>
                      </a:cubicBezTo>
                      <a:cubicBezTo>
                        <a:pt x="112" y="113"/>
                        <a:pt x="112" y="113"/>
                        <a:pt x="112" y="113"/>
                      </a:cubicBezTo>
                      <a:moveTo>
                        <a:pt x="113" y="113"/>
                      </a:moveTo>
                      <a:cubicBezTo>
                        <a:pt x="113" y="113"/>
                        <a:pt x="113" y="113"/>
                        <a:pt x="113" y="113"/>
                      </a:cubicBezTo>
                      <a:cubicBezTo>
                        <a:pt x="113" y="113"/>
                        <a:pt x="113" y="113"/>
                        <a:pt x="113" y="113"/>
                      </a:cubicBezTo>
                      <a:moveTo>
                        <a:pt x="113" y="113"/>
                      </a:moveTo>
                      <a:cubicBezTo>
                        <a:pt x="113" y="113"/>
                        <a:pt x="113" y="113"/>
                        <a:pt x="113" y="113"/>
                      </a:cubicBezTo>
                      <a:cubicBezTo>
                        <a:pt x="113" y="113"/>
                        <a:pt x="113" y="113"/>
                        <a:pt x="113" y="113"/>
                      </a:cubicBezTo>
                      <a:moveTo>
                        <a:pt x="114" y="113"/>
                      </a:moveTo>
                      <a:cubicBezTo>
                        <a:pt x="114" y="113"/>
                        <a:pt x="114" y="113"/>
                        <a:pt x="113" y="113"/>
                      </a:cubicBezTo>
                      <a:cubicBezTo>
                        <a:pt x="114" y="113"/>
                        <a:pt x="114" y="113"/>
                        <a:pt x="114" y="113"/>
                      </a:cubicBezTo>
                      <a:moveTo>
                        <a:pt x="114" y="113"/>
                      </a:moveTo>
                      <a:cubicBezTo>
                        <a:pt x="114" y="113"/>
                        <a:pt x="114" y="113"/>
                        <a:pt x="114" y="113"/>
                      </a:cubicBezTo>
                      <a:cubicBezTo>
                        <a:pt x="114" y="113"/>
                        <a:pt x="114" y="113"/>
                        <a:pt x="114" y="113"/>
                      </a:cubicBezTo>
                      <a:moveTo>
                        <a:pt x="115" y="113"/>
                      </a:moveTo>
                      <a:cubicBezTo>
                        <a:pt x="115" y="113"/>
                        <a:pt x="115" y="113"/>
                        <a:pt x="115" y="113"/>
                      </a:cubicBezTo>
                      <a:cubicBezTo>
                        <a:pt x="115" y="113"/>
                        <a:pt x="115" y="113"/>
                        <a:pt x="115" y="113"/>
                      </a:cubicBezTo>
                      <a:moveTo>
                        <a:pt x="115" y="112"/>
                      </a:moveTo>
                      <a:cubicBezTo>
                        <a:pt x="115" y="112"/>
                        <a:pt x="115" y="112"/>
                        <a:pt x="115" y="112"/>
                      </a:cubicBezTo>
                      <a:cubicBezTo>
                        <a:pt x="115" y="112"/>
                        <a:pt x="115" y="112"/>
                        <a:pt x="115" y="112"/>
                      </a:cubicBezTo>
                      <a:moveTo>
                        <a:pt x="0" y="5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5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4"/>
                      </a:move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3"/>
                      </a:move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7F"/>
                </a:solidFill>
                <a:ln w="9525">
                  <a:solidFill>
                    <a:srgbClr val="000000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" name="Freeform 198"/>
                <p:cNvSpPr>
                  <a:spLocks noEditPoints="1"/>
                </p:cNvSpPr>
                <p:nvPr/>
              </p:nvSpPr>
              <p:spPr bwMode="auto">
                <a:xfrm>
                  <a:off x="8098966" y="3300354"/>
                  <a:ext cx="1762125" cy="1362075"/>
                </a:xfrm>
                <a:custGeom>
                  <a:avLst/>
                  <a:gdLst>
                    <a:gd name="T0" fmla="*/ 119 w 211"/>
                    <a:gd name="T1" fmla="*/ 135 h 163"/>
                    <a:gd name="T2" fmla="*/ 76 w 211"/>
                    <a:gd name="T3" fmla="*/ 127 h 163"/>
                    <a:gd name="T4" fmla="*/ 57 w 211"/>
                    <a:gd name="T5" fmla="*/ 148 h 163"/>
                    <a:gd name="T6" fmla="*/ 107 w 211"/>
                    <a:gd name="T7" fmla="*/ 163 h 163"/>
                    <a:gd name="T8" fmla="*/ 108 w 211"/>
                    <a:gd name="T9" fmla="*/ 163 h 163"/>
                    <a:gd name="T10" fmla="*/ 108 w 211"/>
                    <a:gd name="T11" fmla="*/ 163 h 163"/>
                    <a:gd name="T12" fmla="*/ 108 w 211"/>
                    <a:gd name="T13" fmla="*/ 163 h 163"/>
                    <a:gd name="T14" fmla="*/ 108 w 211"/>
                    <a:gd name="T15" fmla="*/ 163 h 163"/>
                    <a:gd name="T16" fmla="*/ 109 w 211"/>
                    <a:gd name="T17" fmla="*/ 163 h 163"/>
                    <a:gd name="T18" fmla="*/ 109 w 211"/>
                    <a:gd name="T19" fmla="*/ 163 h 163"/>
                    <a:gd name="T20" fmla="*/ 110 w 211"/>
                    <a:gd name="T21" fmla="*/ 163 h 163"/>
                    <a:gd name="T22" fmla="*/ 110 w 211"/>
                    <a:gd name="T23" fmla="*/ 163 h 163"/>
                    <a:gd name="T24" fmla="*/ 110 w 211"/>
                    <a:gd name="T25" fmla="*/ 163 h 163"/>
                    <a:gd name="T26" fmla="*/ 111 w 211"/>
                    <a:gd name="T27" fmla="*/ 163 h 163"/>
                    <a:gd name="T28" fmla="*/ 111 w 211"/>
                    <a:gd name="T29" fmla="*/ 163 h 163"/>
                    <a:gd name="T30" fmla="*/ 111 w 211"/>
                    <a:gd name="T31" fmla="*/ 163 h 163"/>
                    <a:gd name="T32" fmla="*/ 112 w 211"/>
                    <a:gd name="T33" fmla="*/ 163 h 163"/>
                    <a:gd name="T34" fmla="*/ 112 w 211"/>
                    <a:gd name="T35" fmla="*/ 163 h 163"/>
                    <a:gd name="T36" fmla="*/ 112 w 211"/>
                    <a:gd name="T37" fmla="*/ 163 h 163"/>
                    <a:gd name="T38" fmla="*/ 113 w 211"/>
                    <a:gd name="T39" fmla="*/ 163 h 163"/>
                    <a:gd name="T40" fmla="*/ 113 w 211"/>
                    <a:gd name="T41" fmla="*/ 163 h 163"/>
                    <a:gd name="T42" fmla="*/ 114 w 211"/>
                    <a:gd name="T43" fmla="*/ 163 h 163"/>
                    <a:gd name="T44" fmla="*/ 114 w 211"/>
                    <a:gd name="T45" fmla="*/ 163 h 163"/>
                    <a:gd name="T46" fmla="*/ 115 w 211"/>
                    <a:gd name="T47" fmla="*/ 163 h 163"/>
                    <a:gd name="T48" fmla="*/ 115 w 211"/>
                    <a:gd name="T49" fmla="*/ 162 h 163"/>
                    <a:gd name="T50" fmla="*/ 16 w 211"/>
                    <a:gd name="T51" fmla="*/ 0 h 163"/>
                    <a:gd name="T52" fmla="*/ 0 w 211"/>
                    <a:gd name="T53" fmla="*/ 50 h 163"/>
                    <a:gd name="T54" fmla="*/ 0 w 211"/>
                    <a:gd name="T55" fmla="*/ 51 h 163"/>
                    <a:gd name="T56" fmla="*/ 0 w 211"/>
                    <a:gd name="T57" fmla="*/ 51 h 163"/>
                    <a:gd name="T58" fmla="*/ 0 w 211"/>
                    <a:gd name="T59" fmla="*/ 51 h 163"/>
                    <a:gd name="T60" fmla="*/ 0 w 211"/>
                    <a:gd name="T61" fmla="*/ 52 h 163"/>
                    <a:gd name="T62" fmla="*/ 0 w 211"/>
                    <a:gd name="T63" fmla="*/ 52 h 163"/>
                    <a:gd name="T64" fmla="*/ 0 w 211"/>
                    <a:gd name="T65" fmla="*/ 53 h 163"/>
                    <a:gd name="T66" fmla="*/ 0 w 211"/>
                    <a:gd name="T67" fmla="*/ 53 h 163"/>
                    <a:gd name="T68" fmla="*/ 0 w 211"/>
                    <a:gd name="T69" fmla="*/ 53 h 163"/>
                    <a:gd name="T70" fmla="*/ 0 w 211"/>
                    <a:gd name="T71" fmla="*/ 54 h 163"/>
                    <a:gd name="T72" fmla="*/ 0 w 211"/>
                    <a:gd name="T73" fmla="*/ 54 h 163"/>
                    <a:gd name="T74" fmla="*/ 0 w 211"/>
                    <a:gd name="T75" fmla="*/ 54 h 163"/>
                    <a:gd name="T76" fmla="*/ 0 w 211"/>
                    <a:gd name="T77" fmla="*/ 55 h 163"/>
                    <a:gd name="T78" fmla="*/ 0 w 211"/>
                    <a:gd name="T79" fmla="*/ 55 h 163"/>
                    <a:gd name="T80" fmla="*/ 0 w 211"/>
                    <a:gd name="T81" fmla="*/ 55 h 163"/>
                    <a:gd name="T82" fmla="*/ 0 w 211"/>
                    <a:gd name="T83" fmla="*/ 56 h 163"/>
                    <a:gd name="T84" fmla="*/ 33 w 211"/>
                    <a:gd name="T85" fmla="*/ 132 h 163"/>
                    <a:gd name="T86" fmla="*/ 42 w 211"/>
                    <a:gd name="T87" fmla="*/ 102 h 163"/>
                    <a:gd name="T88" fmla="*/ 16 w 211"/>
                    <a:gd name="T8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11" h="163">
                      <a:moveTo>
                        <a:pt x="211" y="83"/>
                      </a:moveTo>
                      <a:cubicBezTo>
                        <a:pt x="192" y="114"/>
                        <a:pt x="158" y="135"/>
                        <a:pt x="119" y="135"/>
                      </a:cubicBezTo>
                      <a:cubicBezTo>
                        <a:pt x="104" y="135"/>
                        <a:pt x="89" y="132"/>
                        <a:pt x="76" y="126"/>
                      </a:cubicBezTo>
                      <a:cubicBezTo>
                        <a:pt x="76" y="126"/>
                        <a:pt x="76" y="127"/>
                        <a:pt x="76" y="127"/>
                      </a:cubicBezTo>
                      <a:cubicBezTo>
                        <a:pt x="76" y="138"/>
                        <a:pt x="71" y="146"/>
                        <a:pt x="62" y="148"/>
                      </a:cubicBezTo>
                      <a:cubicBezTo>
                        <a:pt x="60" y="148"/>
                        <a:pt x="59" y="148"/>
                        <a:pt x="57" y="148"/>
                      </a:cubicBezTo>
                      <a:cubicBezTo>
                        <a:pt x="56" y="148"/>
                        <a:pt x="54" y="148"/>
                        <a:pt x="52" y="147"/>
                      </a:cubicBezTo>
                      <a:cubicBezTo>
                        <a:pt x="68" y="157"/>
                        <a:pt x="87" y="163"/>
                        <a:pt x="107" y="163"/>
                      </a:cubicBezTo>
                      <a:cubicBezTo>
                        <a:pt x="107" y="163"/>
                        <a:pt x="107" y="163"/>
                        <a:pt x="107" y="163"/>
                      </a:cubicBezTo>
                      <a:cubicBezTo>
                        <a:pt x="107" y="163"/>
                        <a:pt x="107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2"/>
                      </a:cubicBezTo>
                      <a:cubicBezTo>
                        <a:pt x="115" y="162"/>
                        <a:pt x="115" y="162"/>
                        <a:pt x="115" y="162"/>
                      </a:cubicBezTo>
                      <a:cubicBezTo>
                        <a:pt x="161" y="159"/>
                        <a:pt x="199" y="127"/>
                        <a:pt x="211" y="83"/>
                      </a:cubicBezTo>
                      <a:moveTo>
                        <a:pt x="16" y="0"/>
                      </a:moveTo>
                      <a:cubicBezTo>
                        <a:pt x="7" y="15"/>
                        <a:pt x="1" y="32"/>
                        <a:pt x="0" y="5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50"/>
                        <a:pt x="0" y="50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87"/>
                        <a:pt x="13" y="115"/>
                        <a:pt x="34" y="134"/>
                      </a:cubicBezTo>
                      <a:cubicBezTo>
                        <a:pt x="34" y="133"/>
                        <a:pt x="34" y="132"/>
                        <a:pt x="33" y="132"/>
                      </a:cubicBezTo>
                      <a:cubicBezTo>
                        <a:pt x="32" y="128"/>
                        <a:pt x="32" y="124"/>
                        <a:pt x="32" y="121"/>
                      </a:cubicBezTo>
                      <a:cubicBezTo>
                        <a:pt x="31" y="112"/>
                        <a:pt x="35" y="105"/>
                        <a:pt x="42" y="102"/>
                      </a:cubicBezTo>
                      <a:cubicBezTo>
                        <a:pt x="23" y="83"/>
                        <a:pt x="12" y="56"/>
                        <a:pt x="12" y="28"/>
                      </a:cubicBezTo>
                      <a:cubicBezTo>
                        <a:pt x="12" y="18"/>
                        <a:pt x="13" y="9"/>
                        <a:pt x="16" y="0"/>
                      </a:cubicBezTo>
                    </a:path>
                  </a:pathLst>
                </a:custGeom>
                <a:solidFill>
                  <a:srgbClr val="9A024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" name="Freeform 200"/>
                <p:cNvSpPr/>
                <p:nvPr/>
              </p:nvSpPr>
              <p:spPr bwMode="auto">
                <a:xfrm>
                  <a:off x="9093057" y="3029012"/>
                  <a:ext cx="335196" cy="345113"/>
                </a:xfrm>
                <a:custGeom>
                  <a:avLst/>
                  <a:gdLst>
                    <a:gd name="T0" fmla="*/ 13 w 32"/>
                    <a:gd name="T1" fmla="*/ 0 h 33"/>
                    <a:gd name="T2" fmla="*/ 10 w 32"/>
                    <a:gd name="T3" fmla="*/ 0 h 33"/>
                    <a:gd name="T4" fmla="*/ 0 w 32"/>
                    <a:gd name="T5" fmla="*/ 13 h 33"/>
                    <a:gd name="T6" fmla="*/ 1 w 32"/>
                    <a:gd name="T7" fmla="*/ 21 h 33"/>
                    <a:gd name="T8" fmla="*/ 19 w 32"/>
                    <a:gd name="T9" fmla="*/ 33 h 33"/>
                    <a:gd name="T10" fmla="*/ 22 w 32"/>
                    <a:gd name="T11" fmla="*/ 33 h 33"/>
                    <a:gd name="T12" fmla="*/ 32 w 32"/>
                    <a:gd name="T13" fmla="*/ 18 h 33"/>
                    <a:gd name="T14" fmla="*/ 31 w 32"/>
                    <a:gd name="T15" fmla="*/ 12 h 33"/>
                    <a:gd name="T16" fmla="*/ 13 w 32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3">
                      <a:moveTo>
                        <a:pt x="13" y="0"/>
                      </a:move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4" y="1"/>
                        <a:pt x="0" y="7"/>
                        <a:pt x="0" y="13"/>
                      </a:cubicBezTo>
                      <a:cubicBezTo>
                        <a:pt x="0" y="16"/>
                        <a:pt x="0" y="18"/>
                        <a:pt x="1" y="21"/>
                      </a:cubicBezTo>
                      <a:cubicBezTo>
                        <a:pt x="3" y="29"/>
                        <a:pt x="11" y="33"/>
                        <a:pt x="19" y="33"/>
                      </a:cubicBezTo>
                      <a:cubicBezTo>
                        <a:pt x="20" y="33"/>
                        <a:pt x="21" y="33"/>
                        <a:pt x="22" y="33"/>
                      </a:cubicBezTo>
                      <a:cubicBezTo>
                        <a:pt x="29" y="32"/>
                        <a:pt x="32" y="25"/>
                        <a:pt x="32" y="18"/>
                      </a:cubicBezTo>
                      <a:cubicBezTo>
                        <a:pt x="32" y="16"/>
                        <a:pt x="32" y="14"/>
                        <a:pt x="31" y="12"/>
                      </a:cubicBezTo>
                      <a:cubicBezTo>
                        <a:pt x="28" y="4"/>
                        <a:pt x="21" y="0"/>
                        <a:pt x="13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" name="Freeform 201"/>
                <p:cNvSpPr/>
                <p:nvPr/>
              </p:nvSpPr>
              <p:spPr bwMode="auto">
                <a:xfrm>
                  <a:off x="8449803" y="4144904"/>
                  <a:ext cx="284162" cy="209550"/>
                </a:xfrm>
                <a:custGeom>
                  <a:avLst/>
                  <a:gdLst>
                    <a:gd name="T0" fmla="*/ 8 w 34"/>
                    <a:gd name="T1" fmla="*/ 0 h 25"/>
                    <a:gd name="T2" fmla="*/ 4 w 34"/>
                    <a:gd name="T3" fmla="*/ 0 h 25"/>
                    <a:gd name="T4" fmla="*/ 0 w 34"/>
                    <a:gd name="T5" fmla="*/ 1 h 25"/>
                    <a:gd name="T6" fmla="*/ 2 w 34"/>
                    <a:gd name="T7" fmla="*/ 3 h 25"/>
                    <a:gd name="T8" fmla="*/ 4 w 34"/>
                    <a:gd name="T9" fmla="*/ 3 h 25"/>
                    <a:gd name="T10" fmla="*/ 8 w 34"/>
                    <a:gd name="T11" fmla="*/ 2 h 25"/>
                    <a:gd name="T12" fmla="*/ 32 w 34"/>
                    <a:gd name="T13" fmla="*/ 19 h 25"/>
                    <a:gd name="T14" fmla="*/ 34 w 34"/>
                    <a:gd name="T15" fmla="*/ 25 h 25"/>
                    <a:gd name="T16" fmla="*/ 34 w 34"/>
                    <a:gd name="T17" fmla="*/ 25 h 25"/>
                    <a:gd name="T18" fmla="*/ 32 w 34"/>
                    <a:gd name="T19" fmla="*/ 16 h 25"/>
                    <a:gd name="T20" fmla="*/ 8 w 34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25">
                      <a:moveTo>
                        <a:pt x="8" y="0"/>
                      </a:move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1" y="2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18" y="2"/>
                        <a:pt x="29" y="7"/>
                        <a:pt x="32" y="19"/>
                      </a:cubicBezTo>
                      <a:cubicBezTo>
                        <a:pt x="33" y="21"/>
                        <a:pt x="33" y="23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2"/>
                        <a:pt x="33" y="19"/>
                        <a:pt x="32" y="16"/>
                      </a:cubicBezTo>
                      <a:cubicBezTo>
                        <a:pt x="29" y="4"/>
                        <a:pt x="18" y="0"/>
                        <a:pt x="8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" name="Freeform 202"/>
                <p:cNvSpPr>
                  <a:spLocks noEditPoints="1"/>
                </p:cNvSpPr>
                <p:nvPr/>
              </p:nvSpPr>
              <p:spPr bwMode="auto">
                <a:xfrm>
                  <a:off x="8357728" y="4152842"/>
                  <a:ext cx="376237" cy="209550"/>
                </a:xfrm>
                <a:custGeom>
                  <a:avLst/>
                  <a:gdLst>
                    <a:gd name="T0" fmla="*/ 45 w 45"/>
                    <a:gd name="T1" fmla="*/ 24 h 25"/>
                    <a:gd name="T2" fmla="*/ 45 w 45"/>
                    <a:gd name="T3" fmla="*/ 25 h 25"/>
                    <a:gd name="T4" fmla="*/ 45 w 45"/>
                    <a:gd name="T5" fmla="*/ 24 h 25"/>
                    <a:gd name="T6" fmla="*/ 45 w 45"/>
                    <a:gd name="T7" fmla="*/ 24 h 25"/>
                    <a:gd name="T8" fmla="*/ 11 w 45"/>
                    <a:gd name="T9" fmla="*/ 0 h 25"/>
                    <a:gd name="T10" fmla="*/ 1 w 45"/>
                    <a:gd name="T11" fmla="*/ 19 h 25"/>
                    <a:gd name="T12" fmla="*/ 13 w 45"/>
                    <a:gd name="T13" fmla="*/ 2 h 25"/>
                    <a:gd name="T14" fmla="*/ 11 w 45"/>
                    <a:gd name="T1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25">
                      <a:moveTo>
                        <a:pt x="45" y="24"/>
                      </a:moveTo>
                      <a:cubicBezTo>
                        <a:pt x="45" y="24"/>
                        <a:pt x="45" y="25"/>
                        <a:pt x="45" y="25"/>
                      </a:cubicBezTo>
                      <a:cubicBezTo>
                        <a:pt x="45" y="25"/>
                        <a:pt x="45" y="24"/>
                        <a:pt x="45" y="24"/>
                      </a:cubicBezTo>
                      <a:cubicBezTo>
                        <a:pt x="45" y="24"/>
                        <a:pt x="45" y="24"/>
                        <a:pt x="45" y="24"/>
                      </a:cubicBezTo>
                      <a:moveTo>
                        <a:pt x="11" y="0"/>
                      </a:moveTo>
                      <a:cubicBezTo>
                        <a:pt x="4" y="3"/>
                        <a:pt x="0" y="10"/>
                        <a:pt x="1" y="19"/>
                      </a:cubicBezTo>
                      <a:cubicBezTo>
                        <a:pt x="1" y="11"/>
                        <a:pt x="6" y="4"/>
                        <a:pt x="13" y="2"/>
                      </a:cubicBezTo>
                      <a:cubicBezTo>
                        <a:pt x="12" y="1"/>
                        <a:pt x="12" y="1"/>
                        <a:pt x="11" y="0"/>
                      </a:cubicBezTo>
                    </a:path>
                  </a:pathLst>
                </a:custGeom>
                <a:solidFill>
                  <a:srgbClr val="9A024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" name="Freeform 204"/>
                <p:cNvSpPr/>
                <p:nvPr/>
              </p:nvSpPr>
              <p:spPr bwMode="auto">
                <a:xfrm>
                  <a:off x="8465678" y="4162367"/>
                  <a:ext cx="268287" cy="192088"/>
                </a:xfrm>
                <a:custGeom>
                  <a:avLst/>
                  <a:gdLst>
                    <a:gd name="T0" fmla="*/ 6 w 32"/>
                    <a:gd name="T1" fmla="*/ 0 h 23"/>
                    <a:gd name="T2" fmla="*/ 2 w 32"/>
                    <a:gd name="T3" fmla="*/ 1 h 23"/>
                    <a:gd name="T4" fmla="*/ 0 w 32"/>
                    <a:gd name="T5" fmla="*/ 1 h 23"/>
                    <a:gd name="T6" fmla="*/ 32 w 32"/>
                    <a:gd name="T7" fmla="*/ 23 h 23"/>
                    <a:gd name="T8" fmla="*/ 30 w 32"/>
                    <a:gd name="T9" fmla="*/ 17 h 23"/>
                    <a:gd name="T10" fmla="*/ 6 w 32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23">
                      <a:moveTo>
                        <a:pt x="6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9" y="10"/>
                        <a:pt x="20" y="17"/>
                        <a:pt x="32" y="23"/>
                      </a:cubicBezTo>
                      <a:cubicBezTo>
                        <a:pt x="31" y="21"/>
                        <a:pt x="31" y="19"/>
                        <a:pt x="30" y="17"/>
                      </a:cubicBezTo>
                      <a:cubicBezTo>
                        <a:pt x="27" y="5"/>
                        <a:pt x="16" y="0"/>
                        <a:pt x="6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" name="Freeform 205"/>
                <p:cNvSpPr/>
                <p:nvPr/>
              </p:nvSpPr>
              <p:spPr bwMode="auto">
                <a:xfrm>
                  <a:off x="8365664" y="4170304"/>
                  <a:ext cx="368301" cy="366714"/>
                </a:xfrm>
                <a:custGeom>
                  <a:avLst/>
                  <a:gdLst>
                    <a:gd name="T0" fmla="*/ 12 w 44"/>
                    <a:gd name="T1" fmla="*/ 0 h 44"/>
                    <a:gd name="T2" fmla="*/ 0 w 44"/>
                    <a:gd name="T3" fmla="*/ 17 h 44"/>
                    <a:gd name="T4" fmla="*/ 1 w 44"/>
                    <a:gd name="T5" fmla="*/ 28 h 44"/>
                    <a:gd name="T6" fmla="*/ 2 w 44"/>
                    <a:gd name="T7" fmla="*/ 30 h 44"/>
                    <a:gd name="T8" fmla="*/ 20 w 44"/>
                    <a:gd name="T9" fmla="*/ 43 h 44"/>
                    <a:gd name="T10" fmla="*/ 25 w 44"/>
                    <a:gd name="T11" fmla="*/ 44 h 44"/>
                    <a:gd name="T12" fmla="*/ 30 w 44"/>
                    <a:gd name="T13" fmla="*/ 44 h 44"/>
                    <a:gd name="T14" fmla="*/ 44 w 44"/>
                    <a:gd name="T15" fmla="*/ 23 h 44"/>
                    <a:gd name="T16" fmla="*/ 44 w 44"/>
                    <a:gd name="T17" fmla="*/ 22 h 44"/>
                    <a:gd name="T18" fmla="*/ 12 w 44"/>
                    <a:gd name="T1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12" y="0"/>
                      </a:moveTo>
                      <a:cubicBezTo>
                        <a:pt x="5" y="2"/>
                        <a:pt x="0" y="9"/>
                        <a:pt x="0" y="17"/>
                      </a:cubicBezTo>
                      <a:cubicBezTo>
                        <a:pt x="0" y="20"/>
                        <a:pt x="0" y="24"/>
                        <a:pt x="1" y="28"/>
                      </a:cubicBezTo>
                      <a:cubicBezTo>
                        <a:pt x="2" y="28"/>
                        <a:pt x="2" y="29"/>
                        <a:pt x="2" y="30"/>
                      </a:cubicBezTo>
                      <a:cubicBezTo>
                        <a:pt x="8" y="35"/>
                        <a:pt x="14" y="40"/>
                        <a:pt x="20" y="43"/>
                      </a:cubicBezTo>
                      <a:cubicBezTo>
                        <a:pt x="22" y="44"/>
                        <a:pt x="24" y="44"/>
                        <a:pt x="25" y="44"/>
                      </a:cubicBezTo>
                      <a:cubicBezTo>
                        <a:pt x="27" y="44"/>
                        <a:pt x="28" y="44"/>
                        <a:pt x="30" y="44"/>
                      </a:cubicBezTo>
                      <a:cubicBezTo>
                        <a:pt x="39" y="42"/>
                        <a:pt x="44" y="34"/>
                        <a:pt x="44" y="23"/>
                      </a:cubicBezTo>
                      <a:cubicBezTo>
                        <a:pt x="44" y="23"/>
                        <a:pt x="44" y="22"/>
                        <a:pt x="44" y="22"/>
                      </a:cubicBezTo>
                      <a:cubicBezTo>
                        <a:pt x="32" y="16"/>
                        <a:pt x="21" y="9"/>
                        <a:pt x="12" y="0"/>
                      </a:cubicBezTo>
                    </a:path>
                  </a:pathLst>
                </a:custGeom>
                <a:solidFill>
                  <a:srgbClr val="9A024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" name="Freeform 207"/>
                <p:cNvSpPr/>
                <p:nvPr/>
              </p:nvSpPr>
              <p:spPr bwMode="auto">
                <a:xfrm>
                  <a:off x="8918449" y="2994484"/>
                  <a:ext cx="123159" cy="128467"/>
                </a:xfrm>
                <a:custGeom>
                  <a:avLst/>
                  <a:gdLst>
                    <a:gd name="T0" fmla="*/ 9 w 22"/>
                    <a:gd name="T1" fmla="*/ 0 h 23"/>
                    <a:gd name="T2" fmla="*/ 7 w 22"/>
                    <a:gd name="T3" fmla="*/ 1 h 23"/>
                    <a:gd name="T4" fmla="*/ 0 w 22"/>
                    <a:gd name="T5" fmla="*/ 9 h 23"/>
                    <a:gd name="T6" fmla="*/ 1 w 22"/>
                    <a:gd name="T7" fmla="*/ 15 h 23"/>
                    <a:gd name="T8" fmla="*/ 13 w 22"/>
                    <a:gd name="T9" fmla="*/ 23 h 23"/>
                    <a:gd name="T10" fmla="*/ 15 w 22"/>
                    <a:gd name="T11" fmla="*/ 23 h 23"/>
                    <a:gd name="T12" fmla="*/ 22 w 22"/>
                    <a:gd name="T13" fmla="*/ 13 h 23"/>
                    <a:gd name="T14" fmla="*/ 21 w 22"/>
                    <a:gd name="T15" fmla="*/ 9 h 23"/>
                    <a:gd name="T16" fmla="*/ 9 w 22"/>
                    <a:gd name="T1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3">
                      <a:moveTo>
                        <a:pt x="9" y="0"/>
                      </a:moveTo>
                      <a:cubicBezTo>
                        <a:pt x="8" y="0"/>
                        <a:pt x="8" y="1"/>
                        <a:pt x="7" y="1"/>
                      </a:cubicBezTo>
                      <a:cubicBezTo>
                        <a:pt x="3" y="1"/>
                        <a:pt x="0" y="5"/>
                        <a:pt x="0" y="9"/>
                      </a:cubicBezTo>
                      <a:cubicBezTo>
                        <a:pt x="0" y="11"/>
                        <a:pt x="0" y="13"/>
                        <a:pt x="1" y="15"/>
                      </a:cubicBezTo>
                      <a:cubicBezTo>
                        <a:pt x="2" y="21"/>
                        <a:pt x="8" y="23"/>
                        <a:pt x="13" y="23"/>
                      </a:cubicBezTo>
                      <a:cubicBezTo>
                        <a:pt x="14" y="23"/>
                        <a:pt x="14" y="23"/>
                        <a:pt x="15" y="23"/>
                      </a:cubicBezTo>
                      <a:cubicBezTo>
                        <a:pt x="20" y="22"/>
                        <a:pt x="22" y="18"/>
                        <a:pt x="22" y="13"/>
                      </a:cubicBezTo>
                      <a:cubicBezTo>
                        <a:pt x="22" y="11"/>
                        <a:pt x="22" y="10"/>
                        <a:pt x="21" y="9"/>
                      </a:cubicBezTo>
                      <a:cubicBezTo>
                        <a:pt x="19" y="3"/>
                        <a:pt x="14" y="0"/>
                        <a:pt x="9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96"/>
                <p:cNvSpPr/>
                <p:nvPr/>
              </p:nvSpPr>
              <p:spPr bwMode="auto">
                <a:xfrm>
                  <a:off x="9017103" y="4179849"/>
                  <a:ext cx="175501" cy="171876"/>
                </a:xfrm>
                <a:custGeom>
                  <a:avLst/>
                  <a:gdLst>
                    <a:gd name="T0" fmla="*/ 19 w 46"/>
                    <a:gd name="T1" fmla="*/ 0 h 45"/>
                    <a:gd name="T2" fmla="*/ 14 w 46"/>
                    <a:gd name="T3" fmla="*/ 0 h 45"/>
                    <a:gd name="T4" fmla="*/ 0 w 46"/>
                    <a:gd name="T5" fmla="*/ 18 h 45"/>
                    <a:gd name="T6" fmla="*/ 1 w 46"/>
                    <a:gd name="T7" fmla="*/ 29 h 45"/>
                    <a:gd name="T8" fmla="*/ 26 w 46"/>
                    <a:gd name="T9" fmla="*/ 45 h 45"/>
                    <a:gd name="T10" fmla="*/ 31 w 46"/>
                    <a:gd name="T11" fmla="*/ 45 h 45"/>
                    <a:gd name="T12" fmla="*/ 45 w 46"/>
                    <a:gd name="T13" fmla="*/ 24 h 45"/>
                    <a:gd name="T14" fmla="*/ 44 w 46"/>
                    <a:gd name="T15" fmla="*/ 17 h 45"/>
                    <a:gd name="T16" fmla="*/ 19 w 46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5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6" y="1"/>
                        <a:pt x="1" y="9"/>
                        <a:pt x="0" y="18"/>
                      </a:cubicBezTo>
                      <a:cubicBezTo>
                        <a:pt x="0" y="21"/>
                        <a:pt x="0" y="25"/>
                        <a:pt x="1" y="29"/>
                      </a:cubicBezTo>
                      <a:cubicBezTo>
                        <a:pt x="5" y="41"/>
                        <a:pt x="16" y="45"/>
                        <a:pt x="26" y="45"/>
                      </a:cubicBezTo>
                      <a:cubicBezTo>
                        <a:pt x="28" y="45"/>
                        <a:pt x="29" y="45"/>
                        <a:pt x="31" y="45"/>
                      </a:cubicBezTo>
                      <a:cubicBezTo>
                        <a:pt x="40" y="44"/>
                        <a:pt x="46" y="35"/>
                        <a:pt x="45" y="24"/>
                      </a:cubicBezTo>
                      <a:cubicBezTo>
                        <a:pt x="45" y="22"/>
                        <a:pt x="44" y="19"/>
                        <a:pt x="44" y="17"/>
                      </a:cubicBezTo>
                      <a:cubicBezTo>
                        <a:pt x="40" y="5"/>
                        <a:pt x="29" y="0"/>
                        <a:pt x="19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2" name="文本框 111"/>
              <p:cNvSpPr txBox="1"/>
              <p:nvPr/>
            </p:nvSpPr>
            <p:spPr>
              <a:xfrm>
                <a:off x="4160462" y="679564"/>
                <a:ext cx="659488" cy="400110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02</a:t>
                </a:r>
                <a:endParaRPr lang="zh-CN" altLang="en-US" sz="2000" spc="3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113" name="文本框 112"/>
          <p:cNvSpPr txBox="1"/>
          <p:nvPr/>
        </p:nvSpPr>
        <p:spPr>
          <a:xfrm>
            <a:off x="4739502" y="681877"/>
            <a:ext cx="415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数    据   线   性   可    视    化 </a:t>
            </a:r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0" name="组合 129"/>
          <p:cNvGrpSpPr/>
          <p:nvPr/>
        </p:nvGrpSpPr>
        <p:grpSpPr>
          <a:xfrm rot="3600000">
            <a:off x="409868" y="5886561"/>
            <a:ext cx="962829" cy="865950"/>
            <a:chOff x="409868" y="5886561"/>
            <a:chExt cx="962829" cy="865950"/>
          </a:xfrm>
        </p:grpSpPr>
        <p:grpSp>
          <p:nvGrpSpPr>
            <p:cNvPr id="131" name="组合 130"/>
            <p:cNvGrpSpPr/>
            <p:nvPr/>
          </p:nvGrpSpPr>
          <p:grpSpPr>
            <a:xfrm rot="15300000">
              <a:off x="458308" y="5838121"/>
              <a:ext cx="865950" cy="962829"/>
              <a:chOff x="701190" y="326732"/>
              <a:chExt cx="1323536" cy="1471608"/>
            </a:xfrm>
          </p:grpSpPr>
          <p:sp>
            <p:nvSpPr>
              <p:cNvPr id="133" name="椭圆 132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4" name="组合 133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35" name="空心弧 134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2" name="椭圆 131"/>
            <p:cNvSpPr/>
            <p:nvPr/>
          </p:nvSpPr>
          <p:spPr>
            <a:xfrm>
              <a:off x="685415" y="6052989"/>
              <a:ext cx="495702" cy="495702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10548262" y="764545"/>
            <a:ext cx="962829" cy="865950"/>
            <a:chOff x="10548262" y="764545"/>
            <a:chExt cx="962829" cy="865950"/>
          </a:xfrm>
        </p:grpSpPr>
        <p:grpSp>
          <p:nvGrpSpPr>
            <p:cNvPr id="138" name="组合 137"/>
            <p:cNvGrpSpPr/>
            <p:nvPr/>
          </p:nvGrpSpPr>
          <p:grpSpPr>
            <a:xfrm rot="171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55" name="椭圆 154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57" name="空心弧 156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8" name="直接连接符 157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4" name="椭圆 153"/>
            <p:cNvSpPr/>
            <p:nvPr/>
          </p:nvSpPr>
          <p:spPr>
            <a:xfrm>
              <a:off x="10832997" y="965990"/>
              <a:ext cx="486936" cy="486936"/>
            </a:xfrm>
            <a:prstGeom prst="ellipse">
              <a:avLst/>
            </a:prstGeom>
            <a:blipFill>
              <a:blip r:embed="rId2">
                <a:alphaModFix amt="5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9" name="直接连接符 158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/>
          <p:cNvGrpSpPr/>
          <p:nvPr/>
        </p:nvGrpSpPr>
        <p:grpSpPr>
          <a:xfrm rot="21044801">
            <a:off x="500462" y="1408747"/>
            <a:ext cx="428563" cy="385036"/>
            <a:chOff x="9116907" y="1250587"/>
            <a:chExt cx="561612" cy="504571"/>
          </a:xfrm>
        </p:grpSpPr>
        <p:sp>
          <p:nvSpPr>
            <p:cNvPr id="163" name="椭圆 162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弦形 163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2" name="直接连接符 181"/>
          <p:cNvCxnSpPr/>
          <p:nvPr/>
        </p:nvCxnSpPr>
        <p:spPr>
          <a:xfrm rot="21044801" flipV="1">
            <a:off x="10028668" y="520173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187" name="椭圆 186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弦形 187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-2147482622" name="图片 6" descr="微博运营流程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8" y="1336040"/>
            <a:ext cx="5271135" cy="1969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8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1452880"/>
            <a:ext cx="3200400" cy="417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" y="3683635"/>
            <a:ext cx="6364605" cy="1463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4000">
        <p:pull dir="lu"/>
      </p:transition>
    </mc:Choice>
    <mc:Fallback>
      <p:transition spd="slow" advClick="0" advTm="24000">
        <p:pull dir="l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33333E-6 L 0.03894 -0.087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28"/>
          <p:cNvGrpSpPr>
            <a:grpSpLocks noChangeAspect="1"/>
          </p:cNvGrpSpPr>
          <p:nvPr/>
        </p:nvGrpSpPr>
        <p:grpSpPr>
          <a:xfrm rot="0">
            <a:off x="7312660" y="1856740"/>
            <a:ext cx="347345" cy="345440"/>
            <a:chOff x="2667000" y="2044701"/>
            <a:chExt cx="481013" cy="477838"/>
          </a:xfrm>
          <a:solidFill>
            <a:srgbClr val="9B9B9B"/>
          </a:solidFill>
        </p:grpSpPr>
        <p:sp>
          <p:nvSpPr>
            <p:cNvPr id="155" name="Freeform 16"/>
            <p:cNvSpPr/>
            <p:nvPr/>
          </p:nvSpPr>
          <p:spPr bwMode="auto">
            <a:xfrm>
              <a:off x="2667000" y="2117726"/>
              <a:ext cx="406400" cy="404813"/>
            </a:xfrm>
            <a:custGeom>
              <a:avLst/>
              <a:gdLst>
                <a:gd name="T0" fmla="*/ 910 w 2818"/>
                <a:gd name="T1" fmla="*/ 10 h 2801"/>
                <a:gd name="T2" fmla="*/ 1156 w 2818"/>
                <a:gd name="T3" fmla="*/ 65 h 2801"/>
                <a:gd name="T4" fmla="*/ 1408 w 2818"/>
                <a:gd name="T5" fmla="*/ 164 h 2801"/>
                <a:gd name="T6" fmla="*/ 1660 w 2818"/>
                <a:gd name="T7" fmla="*/ 305 h 2801"/>
                <a:gd name="T8" fmla="*/ 1667 w 2818"/>
                <a:gd name="T9" fmla="*/ 440 h 2801"/>
                <a:gd name="T10" fmla="*/ 1530 w 2818"/>
                <a:gd name="T11" fmla="*/ 624 h 2801"/>
                <a:gd name="T12" fmla="*/ 1309 w 2818"/>
                <a:gd name="T13" fmla="*/ 493 h 2801"/>
                <a:gd name="T14" fmla="*/ 1092 w 2818"/>
                <a:gd name="T15" fmla="*/ 400 h 2801"/>
                <a:gd name="T16" fmla="*/ 884 w 2818"/>
                <a:gd name="T17" fmla="*/ 348 h 2801"/>
                <a:gd name="T18" fmla="*/ 697 w 2818"/>
                <a:gd name="T19" fmla="*/ 340 h 2801"/>
                <a:gd name="T20" fmla="*/ 554 w 2818"/>
                <a:gd name="T21" fmla="*/ 372 h 2801"/>
                <a:gd name="T22" fmla="*/ 445 w 2818"/>
                <a:gd name="T23" fmla="*/ 444 h 2801"/>
                <a:gd name="T24" fmla="*/ 377 w 2818"/>
                <a:gd name="T25" fmla="*/ 547 h 2801"/>
                <a:gd name="T26" fmla="*/ 344 w 2818"/>
                <a:gd name="T27" fmla="*/ 684 h 2801"/>
                <a:gd name="T28" fmla="*/ 348 w 2818"/>
                <a:gd name="T29" fmla="*/ 849 h 2801"/>
                <a:gd name="T30" fmla="*/ 388 w 2818"/>
                <a:gd name="T31" fmla="*/ 1035 h 2801"/>
                <a:gd name="T32" fmla="*/ 465 w 2818"/>
                <a:gd name="T33" fmla="*/ 1236 h 2801"/>
                <a:gd name="T34" fmla="*/ 580 w 2818"/>
                <a:gd name="T35" fmla="*/ 1449 h 2801"/>
                <a:gd name="T36" fmla="*/ 734 w 2818"/>
                <a:gd name="T37" fmla="*/ 1665 h 2801"/>
                <a:gd name="T38" fmla="*/ 927 w 2818"/>
                <a:gd name="T39" fmla="*/ 1879 h 2801"/>
                <a:gd name="T40" fmla="*/ 1138 w 2818"/>
                <a:gd name="T41" fmla="*/ 2066 h 2801"/>
                <a:gd name="T42" fmla="*/ 1357 w 2818"/>
                <a:gd name="T43" fmla="*/ 2222 h 2801"/>
                <a:gd name="T44" fmla="*/ 1578 w 2818"/>
                <a:gd name="T45" fmla="*/ 2342 h 2801"/>
                <a:gd name="T46" fmla="*/ 1795 w 2818"/>
                <a:gd name="T47" fmla="*/ 2422 h 2801"/>
                <a:gd name="T48" fmla="*/ 2000 w 2818"/>
                <a:gd name="T49" fmla="*/ 2461 h 2801"/>
                <a:gd name="T50" fmla="*/ 2171 w 2818"/>
                <a:gd name="T51" fmla="*/ 2454 h 2801"/>
                <a:gd name="T52" fmla="*/ 2303 w 2818"/>
                <a:gd name="T53" fmla="*/ 2409 h 2801"/>
                <a:gd name="T54" fmla="*/ 2399 w 2818"/>
                <a:gd name="T55" fmla="*/ 2326 h 2801"/>
                <a:gd name="T56" fmla="*/ 2455 w 2818"/>
                <a:gd name="T57" fmla="*/ 2214 h 2801"/>
                <a:gd name="T58" fmla="*/ 2477 w 2818"/>
                <a:gd name="T59" fmla="*/ 2073 h 2801"/>
                <a:gd name="T60" fmla="*/ 2465 w 2818"/>
                <a:gd name="T61" fmla="*/ 1906 h 2801"/>
                <a:gd name="T62" fmla="*/ 2410 w 2818"/>
                <a:gd name="T63" fmla="*/ 1701 h 2801"/>
                <a:gd name="T64" fmla="*/ 2294 w 2818"/>
                <a:gd name="T65" fmla="*/ 1449 h 2801"/>
                <a:gd name="T66" fmla="*/ 2252 w 2818"/>
                <a:gd name="T67" fmla="*/ 1241 h 2801"/>
                <a:gd name="T68" fmla="*/ 2436 w 2818"/>
                <a:gd name="T69" fmla="*/ 1087 h 2801"/>
                <a:gd name="T70" fmla="*/ 2568 w 2818"/>
                <a:gd name="T71" fmla="*/ 1244 h 2801"/>
                <a:gd name="T72" fmla="*/ 2701 w 2818"/>
                <a:gd name="T73" fmla="*/ 1513 h 2801"/>
                <a:gd name="T74" fmla="*/ 2785 w 2818"/>
                <a:gd name="T75" fmla="*/ 1772 h 2801"/>
                <a:gd name="T76" fmla="*/ 2817 w 2818"/>
                <a:gd name="T77" fmla="*/ 2001 h 2801"/>
                <a:gd name="T78" fmla="*/ 2807 w 2818"/>
                <a:gd name="T79" fmla="*/ 2209 h 2801"/>
                <a:gd name="T80" fmla="*/ 2751 w 2818"/>
                <a:gd name="T81" fmla="*/ 2393 h 2801"/>
                <a:gd name="T82" fmla="*/ 2654 w 2818"/>
                <a:gd name="T83" fmla="*/ 2550 h 2801"/>
                <a:gd name="T84" fmla="*/ 2525 w 2818"/>
                <a:gd name="T85" fmla="*/ 2669 h 2801"/>
                <a:gd name="T86" fmla="*/ 2371 w 2818"/>
                <a:gd name="T87" fmla="*/ 2749 h 2801"/>
                <a:gd name="T88" fmla="*/ 2194 w 2818"/>
                <a:gd name="T89" fmla="*/ 2792 h 2801"/>
                <a:gd name="T90" fmla="*/ 1982 w 2818"/>
                <a:gd name="T91" fmla="*/ 2799 h 2801"/>
                <a:gd name="T92" fmla="*/ 1727 w 2818"/>
                <a:gd name="T93" fmla="*/ 2755 h 2801"/>
                <a:gd name="T94" fmla="*/ 1464 w 2818"/>
                <a:gd name="T95" fmla="*/ 2661 h 2801"/>
                <a:gd name="T96" fmla="*/ 1198 w 2818"/>
                <a:gd name="T97" fmla="*/ 2522 h 2801"/>
                <a:gd name="T98" fmla="*/ 936 w 2818"/>
                <a:gd name="T99" fmla="*/ 2340 h 2801"/>
                <a:gd name="T100" fmla="*/ 686 w 2818"/>
                <a:gd name="T101" fmla="*/ 2118 h 2801"/>
                <a:gd name="T102" fmla="*/ 486 w 2818"/>
                <a:gd name="T103" fmla="*/ 1897 h 2801"/>
                <a:gd name="T104" fmla="*/ 317 w 2818"/>
                <a:gd name="T105" fmla="*/ 1669 h 2801"/>
                <a:gd name="T106" fmla="*/ 184 w 2818"/>
                <a:gd name="T107" fmla="*/ 1438 h 2801"/>
                <a:gd name="T108" fmla="*/ 86 w 2818"/>
                <a:gd name="T109" fmla="*/ 1209 h 2801"/>
                <a:gd name="T110" fmla="*/ 24 w 2818"/>
                <a:gd name="T111" fmla="*/ 987 h 2801"/>
                <a:gd name="T112" fmla="*/ 0 w 2818"/>
                <a:gd name="T113" fmla="*/ 776 h 2801"/>
                <a:gd name="T114" fmla="*/ 14 w 2818"/>
                <a:gd name="T115" fmla="*/ 579 h 2801"/>
                <a:gd name="T116" fmla="*/ 68 w 2818"/>
                <a:gd name="T117" fmla="*/ 401 h 2801"/>
                <a:gd name="T118" fmla="*/ 163 w 2818"/>
                <a:gd name="T119" fmla="*/ 249 h 2801"/>
                <a:gd name="T120" fmla="*/ 292 w 2818"/>
                <a:gd name="T121" fmla="*/ 132 h 2801"/>
                <a:gd name="T122" fmla="*/ 445 w 2818"/>
                <a:gd name="T123" fmla="*/ 52 h 2801"/>
                <a:gd name="T124" fmla="*/ 623 w 2818"/>
                <a:gd name="T125" fmla="*/ 8 h 2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18" h="2801">
                  <a:moveTo>
                    <a:pt x="753" y="0"/>
                  </a:moveTo>
                  <a:lnTo>
                    <a:pt x="830" y="2"/>
                  </a:lnTo>
                  <a:lnTo>
                    <a:pt x="910" y="10"/>
                  </a:lnTo>
                  <a:lnTo>
                    <a:pt x="991" y="24"/>
                  </a:lnTo>
                  <a:lnTo>
                    <a:pt x="1073" y="41"/>
                  </a:lnTo>
                  <a:lnTo>
                    <a:pt x="1156" y="65"/>
                  </a:lnTo>
                  <a:lnTo>
                    <a:pt x="1240" y="93"/>
                  </a:lnTo>
                  <a:lnTo>
                    <a:pt x="1323" y="127"/>
                  </a:lnTo>
                  <a:lnTo>
                    <a:pt x="1408" y="164"/>
                  </a:lnTo>
                  <a:lnTo>
                    <a:pt x="1492" y="207"/>
                  </a:lnTo>
                  <a:lnTo>
                    <a:pt x="1577" y="254"/>
                  </a:lnTo>
                  <a:lnTo>
                    <a:pt x="1660" y="305"/>
                  </a:lnTo>
                  <a:lnTo>
                    <a:pt x="1744" y="360"/>
                  </a:lnTo>
                  <a:lnTo>
                    <a:pt x="1724" y="379"/>
                  </a:lnTo>
                  <a:lnTo>
                    <a:pt x="1667" y="440"/>
                  </a:lnTo>
                  <a:lnTo>
                    <a:pt x="1615" y="500"/>
                  </a:lnTo>
                  <a:lnTo>
                    <a:pt x="1570" y="563"/>
                  </a:lnTo>
                  <a:lnTo>
                    <a:pt x="1530" y="624"/>
                  </a:lnTo>
                  <a:lnTo>
                    <a:pt x="1456" y="576"/>
                  </a:lnTo>
                  <a:lnTo>
                    <a:pt x="1383" y="532"/>
                  </a:lnTo>
                  <a:lnTo>
                    <a:pt x="1309" y="493"/>
                  </a:lnTo>
                  <a:lnTo>
                    <a:pt x="1236" y="457"/>
                  </a:lnTo>
                  <a:lnTo>
                    <a:pt x="1163" y="426"/>
                  </a:lnTo>
                  <a:lnTo>
                    <a:pt x="1092" y="400"/>
                  </a:lnTo>
                  <a:lnTo>
                    <a:pt x="1021" y="378"/>
                  </a:lnTo>
                  <a:lnTo>
                    <a:pt x="952" y="361"/>
                  </a:lnTo>
                  <a:lnTo>
                    <a:pt x="884" y="348"/>
                  </a:lnTo>
                  <a:lnTo>
                    <a:pt x="817" y="340"/>
                  </a:lnTo>
                  <a:lnTo>
                    <a:pt x="753" y="338"/>
                  </a:lnTo>
                  <a:lnTo>
                    <a:pt x="697" y="340"/>
                  </a:lnTo>
                  <a:lnTo>
                    <a:pt x="646" y="346"/>
                  </a:lnTo>
                  <a:lnTo>
                    <a:pt x="598" y="358"/>
                  </a:lnTo>
                  <a:lnTo>
                    <a:pt x="554" y="372"/>
                  </a:lnTo>
                  <a:lnTo>
                    <a:pt x="514" y="392"/>
                  </a:lnTo>
                  <a:lnTo>
                    <a:pt x="477" y="416"/>
                  </a:lnTo>
                  <a:lnTo>
                    <a:pt x="445" y="444"/>
                  </a:lnTo>
                  <a:lnTo>
                    <a:pt x="419" y="474"/>
                  </a:lnTo>
                  <a:lnTo>
                    <a:pt x="396" y="508"/>
                  </a:lnTo>
                  <a:lnTo>
                    <a:pt x="377" y="547"/>
                  </a:lnTo>
                  <a:lnTo>
                    <a:pt x="362" y="590"/>
                  </a:lnTo>
                  <a:lnTo>
                    <a:pt x="352" y="635"/>
                  </a:lnTo>
                  <a:lnTo>
                    <a:pt x="344" y="684"/>
                  </a:lnTo>
                  <a:lnTo>
                    <a:pt x="341" y="736"/>
                  </a:lnTo>
                  <a:lnTo>
                    <a:pt x="343" y="791"/>
                  </a:lnTo>
                  <a:lnTo>
                    <a:pt x="348" y="849"/>
                  </a:lnTo>
                  <a:lnTo>
                    <a:pt x="357" y="908"/>
                  </a:lnTo>
                  <a:lnTo>
                    <a:pt x="371" y="970"/>
                  </a:lnTo>
                  <a:lnTo>
                    <a:pt x="388" y="1035"/>
                  </a:lnTo>
                  <a:lnTo>
                    <a:pt x="409" y="1100"/>
                  </a:lnTo>
                  <a:lnTo>
                    <a:pt x="436" y="1168"/>
                  </a:lnTo>
                  <a:lnTo>
                    <a:pt x="465" y="1236"/>
                  </a:lnTo>
                  <a:lnTo>
                    <a:pt x="499" y="1306"/>
                  </a:lnTo>
                  <a:lnTo>
                    <a:pt x="538" y="1377"/>
                  </a:lnTo>
                  <a:lnTo>
                    <a:pt x="580" y="1449"/>
                  </a:lnTo>
                  <a:lnTo>
                    <a:pt x="627" y="1520"/>
                  </a:lnTo>
                  <a:lnTo>
                    <a:pt x="678" y="1592"/>
                  </a:lnTo>
                  <a:lnTo>
                    <a:pt x="734" y="1665"/>
                  </a:lnTo>
                  <a:lnTo>
                    <a:pt x="794" y="1737"/>
                  </a:lnTo>
                  <a:lnTo>
                    <a:pt x="859" y="1807"/>
                  </a:lnTo>
                  <a:lnTo>
                    <a:pt x="927" y="1879"/>
                  </a:lnTo>
                  <a:lnTo>
                    <a:pt x="996" y="1945"/>
                  </a:lnTo>
                  <a:lnTo>
                    <a:pt x="1066" y="2007"/>
                  </a:lnTo>
                  <a:lnTo>
                    <a:pt x="1138" y="2066"/>
                  </a:lnTo>
                  <a:lnTo>
                    <a:pt x="1210" y="2123"/>
                  </a:lnTo>
                  <a:lnTo>
                    <a:pt x="1284" y="2173"/>
                  </a:lnTo>
                  <a:lnTo>
                    <a:pt x="1357" y="2222"/>
                  </a:lnTo>
                  <a:lnTo>
                    <a:pt x="1431" y="2266"/>
                  </a:lnTo>
                  <a:lnTo>
                    <a:pt x="1504" y="2306"/>
                  </a:lnTo>
                  <a:lnTo>
                    <a:pt x="1578" y="2342"/>
                  </a:lnTo>
                  <a:lnTo>
                    <a:pt x="1651" y="2373"/>
                  </a:lnTo>
                  <a:lnTo>
                    <a:pt x="1723" y="2400"/>
                  </a:lnTo>
                  <a:lnTo>
                    <a:pt x="1795" y="2422"/>
                  </a:lnTo>
                  <a:lnTo>
                    <a:pt x="1865" y="2440"/>
                  </a:lnTo>
                  <a:lnTo>
                    <a:pt x="1933" y="2452"/>
                  </a:lnTo>
                  <a:lnTo>
                    <a:pt x="2000" y="2461"/>
                  </a:lnTo>
                  <a:lnTo>
                    <a:pt x="2065" y="2463"/>
                  </a:lnTo>
                  <a:lnTo>
                    <a:pt x="2119" y="2461"/>
                  </a:lnTo>
                  <a:lnTo>
                    <a:pt x="2171" y="2454"/>
                  </a:lnTo>
                  <a:lnTo>
                    <a:pt x="2220" y="2443"/>
                  </a:lnTo>
                  <a:lnTo>
                    <a:pt x="2264" y="2428"/>
                  </a:lnTo>
                  <a:lnTo>
                    <a:pt x="2303" y="2409"/>
                  </a:lnTo>
                  <a:lnTo>
                    <a:pt x="2340" y="2385"/>
                  </a:lnTo>
                  <a:lnTo>
                    <a:pt x="2371" y="2357"/>
                  </a:lnTo>
                  <a:lnTo>
                    <a:pt x="2399" y="2326"/>
                  </a:lnTo>
                  <a:lnTo>
                    <a:pt x="2421" y="2293"/>
                  </a:lnTo>
                  <a:lnTo>
                    <a:pt x="2439" y="2256"/>
                  </a:lnTo>
                  <a:lnTo>
                    <a:pt x="2455" y="2214"/>
                  </a:lnTo>
                  <a:lnTo>
                    <a:pt x="2467" y="2170"/>
                  </a:lnTo>
                  <a:lnTo>
                    <a:pt x="2474" y="2123"/>
                  </a:lnTo>
                  <a:lnTo>
                    <a:pt x="2477" y="2073"/>
                  </a:lnTo>
                  <a:lnTo>
                    <a:pt x="2477" y="2020"/>
                  </a:lnTo>
                  <a:lnTo>
                    <a:pt x="2473" y="1964"/>
                  </a:lnTo>
                  <a:lnTo>
                    <a:pt x="2465" y="1906"/>
                  </a:lnTo>
                  <a:lnTo>
                    <a:pt x="2453" y="1847"/>
                  </a:lnTo>
                  <a:lnTo>
                    <a:pt x="2436" y="1785"/>
                  </a:lnTo>
                  <a:lnTo>
                    <a:pt x="2410" y="1701"/>
                  </a:lnTo>
                  <a:lnTo>
                    <a:pt x="2377" y="1618"/>
                  </a:lnTo>
                  <a:lnTo>
                    <a:pt x="2338" y="1533"/>
                  </a:lnTo>
                  <a:lnTo>
                    <a:pt x="2294" y="1449"/>
                  </a:lnTo>
                  <a:lnTo>
                    <a:pt x="2245" y="1364"/>
                  </a:lnTo>
                  <a:lnTo>
                    <a:pt x="2190" y="1280"/>
                  </a:lnTo>
                  <a:lnTo>
                    <a:pt x="2252" y="1241"/>
                  </a:lnTo>
                  <a:lnTo>
                    <a:pt x="2314" y="1195"/>
                  </a:lnTo>
                  <a:lnTo>
                    <a:pt x="2376" y="1144"/>
                  </a:lnTo>
                  <a:lnTo>
                    <a:pt x="2436" y="1087"/>
                  </a:lnTo>
                  <a:lnTo>
                    <a:pt x="2455" y="1068"/>
                  </a:lnTo>
                  <a:lnTo>
                    <a:pt x="2514" y="1155"/>
                  </a:lnTo>
                  <a:lnTo>
                    <a:pt x="2568" y="1244"/>
                  </a:lnTo>
                  <a:lnTo>
                    <a:pt x="2617" y="1333"/>
                  </a:lnTo>
                  <a:lnTo>
                    <a:pt x="2662" y="1424"/>
                  </a:lnTo>
                  <a:lnTo>
                    <a:pt x="2701" y="1513"/>
                  </a:lnTo>
                  <a:lnTo>
                    <a:pt x="2736" y="1603"/>
                  </a:lnTo>
                  <a:lnTo>
                    <a:pt x="2764" y="1692"/>
                  </a:lnTo>
                  <a:lnTo>
                    <a:pt x="2785" y="1772"/>
                  </a:lnTo>
                  <a:lnTo>
                    <a:pt x="2801" y="1850"/>
                  </a:lnTo>
                  <a:lnTo>
                    <a:pt x="2812" y="1927"/>
                  </a:lnTo>
                  <a:lnTo>
                    <a:pt x="2817" y="2001"/>
                  </a:lnTo>
                  <a:lnTo>
                    <a:pt x="2818" y="2073"/>
                  </a:lnTo>
                  <a:lnTo>
                    <a:pt x="2815" y="2142"/>
                  </a:lnTo>
                  <a:lnTo>
                    <a:pt x="2807" y="2209"/>
                  </a:lnTo>
                  <a:lnTo>
                    <a:pt x="2793" y="2273"/>
                  </a:lnTo>
                  <a:lnTo>
                    <a:pt x="2774" y="2335"/>
                  </a:lnTo>
                  <a:lnTo>
                    <a:pt x="2751" y="2393"/>
                  </a:lnTo>
                  <a:lnTo>
                    <a:pt x="2724" y="2449"/>
                  </a:lnTo>
                  <a:lnTo>
                    <a:pt x="2692" y="2501"/>
                  </a:lnTo>
                  <a:lnTo>
                    <a:pt x="2654" y="2550"/>
                  </a:lnTo>
                  <a:lnTo>
                    <a:pt x="2612" y="2596"/>
                  </a:lnTo>
                  <a:lnTo>
                    <a:pt x="2570" y="2634"/>
                  </a:lnTo>
                  <a:lnTo>
                    <a:pt x="2525" y="2669"/>
                  </a:lnTo>
                  <a:lnTo>
                    <a:pt x="2477" y="2700"/>
                  </a:lnTo>
                  <a:lnTo>
                    <a:pt x="2426" y="2726"/>
                  </a:lnTo>
                  <a:lnTo>
                    <a:pt x="2371" y="2749"/>
                  </a:lnTo>
                  <a:lnTo>
                    <a:pt x="2315" y="2767"/>
                  </a:lnTo>
                  <a:lnTo>
                    <a:pt x="2256" y="2782"/>
                  </a:lnTo>
                  <a:lnTo>
                    <a:pt x="2194" y="2792"/>
                  </a:lnTo>
                  <a:lnTo>
                    <a:pt x="2131" y="2799"/>
                  </a:lnTo>
                  <a:lnTo>
                    <a:pt x="2065" y="2801"/>
                  </a:lnTo>
                  <a:lnTo>
                    <a:pt x="1982" y="2799"/>
                  </a:lnTo>
                  <a:lnTo>
                    <a:pt x="1898" y="2789"/>
                  </a:lnTo>
                  <a:lnTo>
                    <a:pt x="1813" y="2775"/>
                  </a:lnTo>
                  <a:lnTo>
                    <a:pt x="1727" y="2755"/>
                  </a:lnTo>
                  <a:lnTo>
                    <a:pt x="1640" y="2729"/>
                  </a:lnTo>
                  <a:lnTo>
                    <a:pt x="1552" y="2698"/>
                  </a:lnTo>
                  <a:lnTo>
                    <a:pt x="1464" y="2661"/>
                  </a:lnTo>
                  <a:lnTo>
                    <a:pt x="1375" y="2620"/>
                  </a:lnTo>
                  <a:lnTo>
                    <a:pt x="1286" y="2574"/>
                  </a:lnTo>
                  <a:lnTo>
                    <a:pt x="1198" y="2522"/>
                  </a:lnTo>
                  <a:lnTo>
                    <a:pt x="1110" y="2466"/>
                  </a:lnTo>
                  <a:lnTo>
                    <a:pt x="1022" y="2405"/>
                  </a:lnTo>
                  <a:lnTo>
                    <a:pt x="936" y="2340"/>
                  </a:lnTo>
                  <a:lnTo>
                    <a:pt x="851" y="2270"/>
                  </a:lnTo>
                  <a:lnTo>
                    <a:pt x="767" y="2196"/>
                  </a:lnTo>
                  <a:lnTo>
                    <a:pt x="686" y="2118"/>
                  </a:lnTo>
                  <a:lnTo>
                    <a:pt x="616" y="2046"/>
                  </a:lnTo>
                  <a:lnTo>
                    <a:pt x="549" y="1972"/>
                  </a:lnTo>
                  <a:lnTo>
                    <a:pt x="486" y="1897"/>
                  </a:lnTo>
                  <a:lnTo>
                    <a:pt x="426" y="1822"/>
                  </a:lnTo>
                  <a:lnTo>
                    <a:pt x="370" y="1746"/>
                  </a:lnTo>
                  <a:lnTo>
                    <a:pt x="317" y="1669"/>
                  </a:lnTo>
                  <a:lnTo>
                    <a:pt x="269" y="1592"/>
                  </a:lnTo>
                  <a:lnTo>
                    <a:pt x="225" y="1515"/>
                  </a:lnTo>
                  <a:lnTo>
                    <a:pt x="184" y="1438"/>
                  </a:lnTo>
                  <a:lnTo>
                    <a:pt x="148" y="1362"/>
                  </a:lnTo>
                  <a:lnTo>
                    <a:pt x="114" y="1285"/>
                  </a:lnTo>
                  <a:lnTo>
                    <a:pt x="86" y="1209"/>
                  </a:lnTo>
                  <a:lnTo>
                    <a:pt x="61" y="1135"/>
                  </a:lnTo>
                  <a:lnTo>
                    <a:pt x="41" y="1061"/>
                  </a:lnTo>
                  <a:lnTo>
                    <a:pt x="24" y="987"/>
                  </a:lnTo>
                  <a:lnTo>
                    <a:pt x="12" y="915"/>
                  </a:lnTo>
                  <a:lnTo>
                    <a:pt x="3" y="844"/>
                  </a:lnTo>
                  <a:lnTo>
                    <a:pt x="0" y="776"/>
                  </a:lnTo>
                  <a:lnTo>
                    <a:pt x="0" y="708"/>
                  </a:lnTo>
                  <a:lnTo>
                    <a:pt x="5" y="643"/>
                  </a:lnTo>
                  <a:lnTo>
                    <a:pt x="14" y="579"/>
                  </a:lnTo>
                  <a:lnTo>
                    <a:pt x="27" y="518"/>
                  </a:lnTo>
                  <a:lnTo>
                    <a:pt x="46" y="459"/>
                  </a:lnTo>
                  <a:lnTo>
                    <a:pt x="68" y="401"/>
                  </a:lnTo>
                  <a:lnTo>
                    <a:pt x="95" y="348"/>
                  </a:lnTo>
                  <a:lnTo>
                    <a:pt x="127" y="297"/>
                  </a:lnTo>
                  <a:lnTo>
                    <a:pt x="163" y="249"/>
                  </a:lnTo>
                  <a:lnTo>
                    <a:pt x="204" y="205"/>
                  </a:lnTo>
                  <a:lnTo>
                    <a:pt x="247" y="166"/>
                  </a:lnTo>
                  <a:lnTo>
                    <a:pt x="292" y="132"/>
                  </a:lnTo>
                  <a:lnTo>
                    <a:pt x="340" y="101"/>
                  </a:lnTo>
                  <a:lnTo>
                    <a:pt x="392" y="75"/>
                  </a:lnTo>
                  <a:lnTo>
                    <a:pt x="445" y="52"/>
                  </a:lnTo>
                  <a:lnTo>
                    <a:pt x="501" y="33"/>
                  </a:lnTo>
                  <a:lnTo>
                    <a:pt x="561" y="19"/>
                  </a:lnTo>
                  <a:lnTo>
                    <a:pt x="623" y="8"/>
                  </a:lnTo>
                  <a:lnTo>
                    <a:pt x="687" y="2"/>
                  </a:lnTo>
                  <a:lnTo>
                    <a:pt x="75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A0085"/>
                </a:gs>
                <a:gs pos="100000">
                  <a:srgbClr val="7D048D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>
                <a:solidFill>
                  <a:schemeClr val="lt1"/>
                </a:solidFill>
                <a:latin typeface="Agency FB" panose="020B0503020202020204" pitchFamily="34" charset="0"/>
                <a:sym typeface="+mn-lt"/>
              </a:endParaRPr>
            </a:p>
          </p:txBody>
        </p:sp>
        <p:sp>
          <p:nvSpPr>
            <p:cNvPr id="156" name="Freeform 17"/>
            <p:cNvSpPr/>
            <p:nvPr/>
          </p:nvSpPr>
          <p:spPr bwMode="auto">
            <a:xfrm>
              <a:off x="2770188" y="2203451"/>
              <a:ext cx="217488" cy="215900"/>
            </a:xfrm>
            <a:custGeom>
              <a:avLst/>
              <a:gdLst>
                <a:gd name="T0" fmla="*/ 370 w 1504"/>
                <a:gd name="T1" fmla="*/ 2 h 1493"/>
                <a:gd name="T2" fmla="*/ 469 w 1504"/>
                <a:gd name="T3" fmla="*/ 22 h 1493"/>
                <a:gd name="T4" fmla="*/ 576 w 1504"/>
                <a:gd name="T5" fmla="*/ 60 h 1493"/>
                <a:gd name="T6" fmla="*/ 688 w 1504"/>
                <a:gd name="T7" fmla="*/ 115 h 1493"/>
                <a:gd name="T8" fmla="*/ 717 w 1504"/>
                <a:gd name="T9" fmla="*/ 206 h 1493"/>
                <a:gd name="T10" fmla="*/ 674 w 1504"/>
                <a:gd name="T11" fmla="*/ 315 h 1493"/>
                <a:gd name="T12" fmla="*/ 644 w 1504"/>
                <a:gd name="T13" fmla="*/ 413 h 1493"/>
                <a:gd name="T14" fmla="*/ 624 w 1504"/>
                <a:gd name="T15" fmla="*/ 497 h 1493"/>
                <a:gd name="T16" fmla="*/ 614 w 1504"/>
                <a:gd name="T17" fmla="*/ 562 h 1493"/>
                <a:gd name="T18" fmla="*/ 608 w 1504"/>
                <a:gd name="T19" fmla="*/ 606 h 1493"/>
                <a:gd name="T20" fmla="*/ 606 w 1504"/>
                <a:gd name="T21" fmla="*/ 626 h 1493"/>
                <a:gd name="T22" fmla="*/ 614 w 1504"/>
                <a:gd name="T23" fmla="*/ 695 h 1493"/>
                <a:gd name="T24" fmla="*/ 639 w 1504"/>
                <a:gd name="T25" fmla="*/ 761 h 1493"/>
                <a:gd name="T26" fmla="*/ 682 w 1504"/>
                <a:gd name="T27" fmla="*/ 816 h 1493"/>
                <a:gd name="T28" fmla="*/ 737 w 1504"/>
                <a:gd name="T29" fmla="*/ 859 h 1493"/>
                <a:gd name="T30" fmla="*/ 802 w 1504"/>
                <a:gd name="T31" fmla="*/ 884 h 1493"/>
                <a:gd name="T32" fmla="*/ 872 w 1504"/>
                <a:gd name="T33" fmla="*/ 890 h 1493"/>
                <a:gd name="T34" fmla="*/ 892 w 1504"/>
                <a:gd name="T35" fmla="*/ 889 h 1493"/>
                <a:gd name="T36" fmla="*/ 937 w 1504"/>
                <a:gd name="T37" fmla="*/ 884 h 1493"/>
                <a:gd name="T38" fmla="*/ 1003 w 1504"/>
                <a:gd name="T39" fmla="*/ 872 h 1493"/>
                <a:gd name="T40" fmla="*/ 1088 w 1504"/>
                <a:gd name="T41" fmla="*/ 853 h 1493"/>
                <a:gd name="T42" fmla="*/ 1186 w 1504"/>
                <a:gd name="T43" fmla="*/ 823 h 1493"/>
                <a:gd name="T44" fmla="*/ 1296 w 1504"/>
                <a:gd name="T45" fmla="*/ 780 h 1493"/>
                <a:gd name="T46" fmla="*/ 1386 w 1504"/>
                <a:gd name="T47" fmla="*/ 807 h 1493"/>
                <a:gd name="T48" fmla="*/ 1440 w 1504"/>
                <a:gd name="T49" fmla="*/ 911 h 1493"/>
                <a:gd name="T50" fmla="*/ 1477 w 1504"/>
                <a:gd name="T51" fmla="*/ 1011 h 1493"/>
                <a:gd name="T52" fmla="*/ 1497 w 1504"/>
                <a:gd name="T53" fmla="*/ 1098 h 1493"/>
                <a:gd name="T54" fmla="*/ 1504 w 1504"/>
                <a:gd name="T55" fmla="*/ 1175 h 1493"/>
                <a:gd name="T56" fmla="*/ 1497 w 1504"/>
                <a:gd name="T57" fmla="*/ 1240 h 1493"/>
                <a:gd name="T58" fmla="*/ 1483 w 1504"/>
                <a:gd name="T59" fmla="*/ 1295 h 1493"/>
                <a:gd name="T60" fmla="*/ 1463 w 1504"/>
                <a:gd name="T61" fmla="*/ 1340 h 1493"/>
                <a:gd name="T62" fmla="*/ 1439 w 1504"/>
                <a:gd name="T63" fmla="*/ 1377 h 1493"/>
                <a:gd name="T64" fmla="*/ 1414 w 1504"/>
                <a:gd name="T65" fmla="*/ 1405 h 1493"/>
                <a:gd name="T66" fmla="*/ 1382 w 1504"/>
                <a:gd name="T67" fmla="*/ 1432 h 1493"/>
                <a:gd name="T68" fmla="*/ 1339 w 1504"/>
                <a:gd name="T69" fmla="*/ 1458 h 1493"/>
                <a:gd name="T70" fmla="*/ 1285 w 1504"/>
                <a:gd name="T71" fmla="*/ 1479 h 1493"/>
                <a:gd name="T72" fmla="*/ 1219 w 1504"/>
                <a:gd name="T73" fmla="*/ 1491 h 1493"/>
                <a:gd name="T74" fmla="*/ 1134 w 1504"/>
                <a:gd name="T75" fmla="*/ 1491 h 1493"/>
                <a:gd name="T76" fmla="*/ 1036 w 1504"/>
                <a:gd name="T77" fmla="*/ 1471 h 1493"/>
                <a:gd name="T78" fmla="*/ 930 w 1504"/>
                <a:gd name="T79" fmla="*/ 1435 h 1493"/>
                <a:gd name="T80" fmla="*/ 819 w 1504"/>
                <a:gd name="T81" fmla="*/ 1381 h 1493"/>
                <a:gd name="T82" fmla="*/ 706 w 1504"/>
                <a:gd name="T83" fmla="*/ 1311 h 1493"/>
                <a:gd name="T84" fmla="*/ 591 w 1504"/>
                <a:gd name="T85" fmla="*/ 1227 h 1493"/>
                <a:gd name="T86" fmla="*/ 477 w 1504"/>
                <a:gd name="T87" fmla="*/ 1129 h 1493"/>
                <a:gd name="T88" fmla="*/ 362 w 1504"/>
                <a:gd name="T89" fmla="*/ 1015 h 1493"/>
                <a:gd name="T90" fmla="*/ 257 w 1504"/>
                <a:gd name="T91" fmla="*/ 892 h 1493"/>
                <a:gd name="T92" fmla="*/ 166 w 1504"/>
                <a:gd name="T93" fmla="*/ 766 h 1493"/>
                <a:gd name="T94" fmla="*/ 93 w 1504"/>
                <a:gd name="T95" fmla="*/ 642 h 1493"/>
                <a:gd name="T96" fmla="*/ 43 w 1504"/>
                <a:gd name="T97" fmla="*/ 531 h 1493"/>
                <a:gd name="T98" fmla="*/ 15 w 1504"/>
                <a:gd name="T99" fmla="*/ 437 h 1493"/>
                <a:gd name="T100" fmla="*/ 1 w 1504"/>
                <a:gd name="T101" fmla="*/ 355 h 1493"/>
                <a:gd name="T102" fmla="*/ 2 w 1504"/>
                <a:gd name="T103" fmla="*/ 285 h 1493"/>
                <a:gd name="T104" fmla="*/ 13 w 1504"/>
                <a:gd name="T105" fmla="*/ 224 h 1493"/>
                <a:gd name="T106" fmla="*/ 31 w 1504"/>
                <a:gd name="T107" fmla="*/ 173 h 1493"/>
                <a:gd name="T108" fmla="*/ 53 w 1504"/>
                <a:gd name="T109" fmla="*/ 133 h 1493"/>
                <a:gd name="T110" fmla="*/ 78 w 1504"/>
                <a:gd name="T111" fmla="*/ 102 h 1493"/>
                <a:gd name="T112" fmla="*/ 105 w 1504"/>
                <a:gd name="T113" fmla="*/ 75 h 1493"/>
                <a:gd name="T114" fmla="*/ 142 w 1504"/>
                <a:gd name="T115" fmla="*/ 48 h 1493"/>
                <a:gd name="T116" fmla="*/ 190 w 1504"/>
                <a:gd name="T117" fmla="*/ 24 h 1493"/>
                <a:gd name="T118" fmla="*/ 250 w 1504"/>
                <a:gd name="T119" fmla="*/ 6 h 1493"/>
                <a:gd name="T120" fmla="*/ 323 w 1504"/>
                <a:gd name="T121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4" h="1493">
                  <a:moveTo>
                    <a:pt x="323" y="0"/>
                  </a:moveTo>
                  <a:lnTo>
                    <a:pt x="370" y="2"/>
                  </a:lnTo>
                  <a:lnTo>
                    <a:pt x="418" y="10"/>
                  </a:lnTo>
                  <a:lnTo>
                    <a:pt x="469" y="22"/>
                  </a:lnTo>
                  <a:lnTo>
                    <a:pt x="522" y="39"/>
                  </a:lnTo>
                  <a:lnTo>
                    <a:pt x="576" y="60"/>
                  </a:lnTo>
                  <a:lnTo>
                    <a:pt x="631" y="86"/>
                  </a:lnTo>
                  <a:lnTo>
                    <a:pt x="688" y="115"/>
                  </a:lnTo>
                  <a:lnTo>
                    <a:pt x="745" y="148"/>
                  </a:lnTo>
                  <a:lnTo>
                    <a:pt x="717" y="206"/>
                  </a:lnTo>
                  <a:lnTo>
                    <a:pt x="694" y="262"/>
                  </a:lnTo>
                  <a:lnTo>
                    <a:pt x="674" y="315"/>
                  </a:lnTo>
                  <a:lnTo>
                    <a:pt x="658" y="366"/>
                  </a:lnTo>
                  <a:lnTo>
                    <a:pt x="644" y="413"/>
                  </a:lnTo>
                  <a:lnTo>
                    <a:pt x="634" y="456"/>
                  </a:lnTo>
                  <a:lnTo>
                    <a:pt x="624" y="497"/>
                  </a:lnTo>
                  <a:lnTo>
                    <a:pt x="618" y="531"/>
                  </a:lnTo>
                  <a:lnTo>
                    <a:pt x="614" y="562"/>
                  </a:lnTo>
                  <a:lnTo>
                    <a:pt x="611" y="587"/>
                  </a:lnTo>
                  <a:lnTo>
                    <a:pt x="608" y="606"/>
                  </a:lnTo>
                  <a:lnTo>
                    <a:pt x="607" y="620"/>
                  </a:lnTo>
                  <a:lnTo>
                    <a:pt x="606" y="626"/>
                  </a:lnTo>
                  <a:lnTo>
                    <a:pt x="607" y="661"/>
                  </a:lnTo>
                  <a:lnTo>
                    <a:pt x="614" y="695"/>
                  </a:lnTo>
                  <a:lnTo>
                    <a:pt x="624" y="729"/>
                  </a:lnTo>
                  <a:lnTo>
                    <a:pt x="639" y="761"/>
                  </a:lnTo>
                  <a:lnTo>
                    <a:pt x="658" y="790"/>
                  </a:lnTo>
                  <a:lnTo>
                    <a:pt x="682" y="816"/>
                  </a:lnTo>
                  <a:lnTo>
                    <a:pt x="708" y="839"/>
                  </a:lnTo>
                  <a:lnTo>
                    <a:pt x="737" y="859"/>
                  </a:lnTo>
                  <a:lnTo>
                    <a:pt x="769" y="873"/>
                  </a:lnTo>
                  <a:lnTo>
                    <a:pt x="802" y="884"/>
                  </a:lnTo>
                  <a:lnTo>
                    <a:pt x="838" y="890"/>
                  </a:lnTo>
                  <a:lnTo>
                    <a:pt x="872" y="890"/>
                  </a:lnTo>
                  <a:lnTo>
                    <a:pt x="880" y="890"/>
                  </a:lnTo>
                  <a:lnTo>
                    <a:pt x="892" y="889"/>
                  </a:lnTo>
                  <a:lnTo>
                    <a:pt x="912" y="887"/>
                  </a:lnTo>
                  <a:lnTo>
                    <a:pt x="937" y="884"/>
                  </a:lnTo>
                  <a:lnTo>
                    <a:pt x="968" y="880"/>
                  </a:lnTo>
                  <a:lnTo>
                    <a:pt x="1003" y="872"/>
                  </a:lnTo>
                  <a:lnTo>
                    <a:pt x="1044" y="864"/>
                  </a:lnTo>
                  <a:lnTo>
                    <a:pt x="1088" y="853"/>
                  </a:lnTo>
                  <a:lnTo>
                    <a:pt x="1136" y="839"/>
                  </a:lnTo>
                  <a:lnTo>
                    <a:pt x="1186" y="823"/>
                  </a:lnTo>
                  <a:lnTo>
                    <a:pt x="1241" y="804"/>
                  </a:lnTo>
                  <a:lnTo>
                    <a:pt x="1296" y="780"/>
                  </a:lnTo>
                  <a:lnTo>
                    <a:pt x="1355" y="753"/>
                  </a:lnTo>
                  <a:lnTo>
                    <a:pt x="1386" y="807"/>
                  </a:lnTo>
                  <a:lnTo>
                    <a:pt x="1415" y="859"/>
                  </a:lnTo>
                  <a:lnTo>
                    <a:pt x="1440" y="911"/>
                  </a:lnTo>
                  <a:lnTo>
                    <a:pt x="1461" y="962"/>
                  </a:lnTo>
                  <a:lnTo>
                    <a:pt x="1477" y="1011"/>
                  </a:lnTo>
                  <a:lnTo>
                    <a:pt x="1489" y="1056"/>
                  </a:lnTo>
                  <a:lnTo>
                    <a:pt x="1497" y="1098"/>
                  </a:lnTo>
                  <a:lnTo>
                    <a:pt x="1502" y="1137"/>
                  </a:lnTo>
                  <a:lnTo>
                    <a:pt x="1504" y="1175"/>
                  </a:lnTo>
                  <a:lnTo>
                    <a:pt x="1502" y="1208"/>
                  </a:lnTo>
                  <a:lnTo>
                    <a:pt x="1497" y="1240"/>
                  </a:lnTo>
                  <a:lnTo>
                    <a:pt x="1491" y="1269"/>
                  </a:lnTo>
                  <a:lnTo>
                    <a:pt x="1483" y="1295"/>
                  </a:lnTo>
                  <a:lnTo>
                    <a:pt x="1473" y="1318"/>
                  </a:lnTo>
                  <a:lnTo>
                    <a:pt x="1463" y="1340"/>
                  </a:lnTo>
                  <a:lnTo>
                    <a:pt x="1450" y="1360"/>
                  </a:lnTo>
                  <a:lnTo>
                    <a:pt x="1439" y="1377"/>
                  </a:lnTo>
                  <a:lnTo>
                    <a:pt x="1426" y="1391"/>
                  </a:lnTo>
                  <a:lnTo>
                    <a:pt x="1414" y="1405"/>
                  </a:lnTo>
                  <a:lnTo>
                    <a:pt x="1399" y="1418"/>
                  </a:lnTo>
                  <a:lnTo>
                    <a:pt x="1382" y="1432"/>
                  </a:lnTo>
                  <a:lnTo>
                    <a:pt x="1361" y="1445"/>
                  </a:lnTo>
                  <a:lnTo>
                    <a:pt x="1339" y="1458"/>
                  </a:lnTo>
                  <a:lnTo>
                    <a:pt x="1313" y="1469"/>
                  </a:lnTo>
                  <a:lnTo>
                    <a:pt x="1285" y="1479"/>
                  </a:lnTo>
                  <a:lnTo>
                    <a:pt x="1253" y="1487"/>
                  </a:lnTo>
                  <a:lnTo>
                    <a:pt x="1219" y="1491"/>
                  </a:lnTo>
                  <a:lnTo>
                    <a:pt x="1180" y="1493"/>
                  </a:lnTo>
                  <a:lnTo>
                    <a:pt x="1134" y="1491"/>
                  </a:lnTo>
                  <a:lnTo>
                    <a:pt x="1086" y="1484"/>
                  </a:lnTo>
                  <a:lnTo>
                    <a:pt x="1036" y="1471"/>
                  </a:lnTo>
                  <a:lnTo>
                    <a:pt x="983" y="1456"/>
                  </a:lnTo>
                  <a:lnTo>
                    <a:pt x="930" y="1435"/>
                  </a:lnTo>
                  <a:lnTo>
                    <a:pt x="875" y="1410"/>
                  </a:lnTo>
                  <a:lnTo>
                    <a:pt x="819" y="1381"/>
                  </a:lnTo>
                  <a:lnTo>
                    <a:pt x="762" y="1348"/>
                  </a:lnTo>
                  <a:lnTo>
                    <a:pt x="706" y="1311"/>
                  </a:lnTo>
                  <a:lnTo>
                    <a:pt x="648" y="1271"/>
                  </a:lnTo>
                  <a:lnTo>
                    <a:pt x="591" y="1227"/>
                  </a:lnTo>
                  <a:lnTo>
                    <a:pt x="533" y="1180"/>
                  </a:lnTo>
                  <a:lnTo>
                    <a:pt x="477" y="1129"/>
                  </a:lnTo>
                  <a:lnTo>
                    <a:pt x="421" y="1075"/>
                  </a:lnTo>
                  <a:lnTo>
                    <a:pt x="362" y="1015"/>
                  </a:lnTo>
                  <a:lnTo>
                    <a:pt x="308" y="954"/>
                  </a:lnTo>
                  <a:lnTo>
                    <a:pt x="257" y="892"/>
                  </a:lnTo>
                  <a:lnTo>
                    <a:pt x="210" y="830"/>
                  </a:lnTo>
                  <a:lnTo>
                    <a:pt x="166" y="766"/>
                  </a:lnTo>
                  <a:lnTo>
                    <a:pt x="127" y="705"/>
                  </a:lnTo>
                  <a:lnTo>
                    <a:pt x="93" y="642"/>
                  </a:lnTo>
                  <a:lnTo>
                    <a:pt x="64" y="582"/>
                  </a:lnTo>
                  <a:lnTo>
                    <a:pt x="43" y="531"/>
                  </a:lnTo>
                  <a:lnTo>
                    <a:pt x="26" y="482"/>
                  </a:lnTo>
                  <a:lnTo>
                    <a:pt x="15" y="437"/>
                  </a:lnTo>
                  <a:lnTo>
                    <a:pt x="6" y="395"/>
                  </a:lnTo>
                  <a:lnTo>
                    <a:pt x="1" y="355"/>
                  </a:lnTo>
                  <a:lnTo>
                    <a:pt x="0" y="318"/>
                  </a:lnTo>
                  <a:lnTo>
                    <a:pt x="2" y="285"/>
                  </a:lnTo>
                  <a:lnTo>
                    <a:pt x="6" y="252"/>
                  </a:lnTo>
                  <a:lnTo>
                    <a:pt x="13" y="224"/>
                  </a:lnTo>
                  <a:lnTo>
                    <a:pt x="21" y="197"/>
                  </a:lnTo>
                  <a:lnTo>
                    <a:pt x="31" y="173"/>
                  </a:lnTo>
                  <a:lnTo>
                    <a:pt x="41" y="153"/>
                  </a:lnTo>
                  <a:lnTo>
                    <a:pt x="53" y="133"/>
                  </a:lnTo>
                  <a:lnTo>
                    <a:pt x="65" y="116"/>
                  </a:lnTo>
                  <a:lnTo>
                    <a:pt x="78" y="102"/>
                  </a:lnTo>
                  <a:lnTo>
                    <a:pt x="89" y="88"/>
                  </a:lnTo>
                  <a:lnTo>
                    <a:pt x="105" y="75"/>
                  </a:lnTo>
                  <a:lnTo>
                    <a:pt x="122" y="61"/>
                  </a:lnTo>
                  <a:lnTo>
                    <a:pt x="142" y="48"/>
                  </a:lnTo>
                  <a:lnTo>
                    <a:pt x="165" y="35"/>
                  </a:lnTo>
                  <a:lnTo>
                    <a:pt x="190" y="24"/>
                  </a:lnTo>
                  <a:lnTo>
                    <a:pt x="219" y="14"/>
                  </a:lnTo>
                  <a:lnTo>
                    <a:pt x="250" y="6"/>
                  </a:lnTo>
                  <a:lnTo>
                    <a:pt x="285" y="2"/>
                  </a:lnTo>
                  <a:lnTo>
                    <a:pt x="32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A0085"/>
                </a:gs>
                <a:gs pos="100000">
                  <a:srgbClr val="7D048D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>
                <a:solidFill>
                  <a:schemeClr val="lt1"/>
                </a:solidFill>
                <a:latin typeface="Agency FB" panose="020B0503020202020204" pitchFamily="34" charset="0"/>
                <a:sym typeface="+mn-lt"/>
              </a:endParaRPr>
            </a:p>
          </p:txBody>
        </p:sp>
        <p:sp>
          <p:nvSpPr>
            <p:cNvPr id="157" name="Freeform 18"/>
            <p:cNvSpPr/>
            <p:nvPr/>
          </p:nvSpPr>
          <p:spPr bwMode="auto">
            <a:xfrm>
              <a:off x="2882900" y="2044701"/>
              <a:ext cx="265113" cy="263525"/>
            </a:xfrm>
            <a:custGeom>
              <a:avLst/>
              <a:gdLst>
                <a:gd name="T0" fmla="*/ 1289 w 1835"/>
                <a:gd name="T1" fmla="*/ 2 h 1823"/>
                <a:gd name="T2" fmla="*/ 1327 w 1835"/>
                <a:gd name="T3" fmla="*/ 23 h 1823"/>
                <a:gd name="T4" fmla="*/ 1350 w 1835"/>
                <a:gd name="T5" fmla="*/ 60 h 1823"/>
                <a:gd name="T6" fmla="*/ 1776 w 1835"/>
                <a:gd name="T7" fmla="*/ 482 h 1823"/>
                <a:gd name="T8" fmla="*/ 1812 w 1835"/>
                <a:gd name="T9" fmla="*/ 505 h 1823"/>
                <a:gd name="T10" fmla="*/ 1833 w 1835"/>
                <a:gd name="T11" fmla="*/ 543 h 1823"/>
                <a:gd name="T12" fmla="*/ 1832 w 1835"/>
                <a:gd name="T13" fmla="*/ 586 h 1823"/>
                <a:gd name="T14" fmla="*/ 1810 w 1835"/>
                <a:gd name="T15" fmla="*/ 622 h 1823"/>
                <a:gd name="T16" fmla="*/ 1498 w 1835"/>
                <a:gd name="T17" fmla="*/ 929 h 1823"/>
                <a:gd name="T18" fmla="*/ 1459 w 1835"/>
                <a:gd name="T19" fmla="*/ 942 h 1823"/>
                <a:gd name="T20" fmla="*/ 1253 w 1835"/>
                <a:gd name="T21" fmla="*/ 903 h 1823"/>
                <a:gd name="T22" fmla="*/ 1194 w 1835"/>
                <a:gd name="T23" fmla="*/ 1011 h 1823"/>
                <a:gd name="T24" fmla="*/ 1118 w 1835"/>
                <a:gd name="T25" fmla="*/ 1126 h 1823"/>
                <a:gd name="T26" fmla="*/ 1030 w 1835"/>
                <a:gd name="T27" fmla="*/ 1243 h 1823"/>
                <a:gd name="T28" fmla="*/ 930 w 1835"/>
                <a:gd name="T29" fmla="*/ 1362 h 1823"/>
                <a:gd name="T30" fmla="*/ 823 w 1835"/>
                <a:gd name="T31" fmla="*/ 1475 h 1823"/>
                <a:gd name="T32" fmla="*/ 705 w 1835"/>
                <a:gd name="T33" fmla="*/ 1578 h 1823"/>
                <a:gd name="T34" fmla="*/ 585 w 1835"/>
                <a:gd name="T35" fmla="*/ 1659 h 1823"/>
                <a:gd name="T36" fmla="*/ 470 w 1835"/>
                <a:gd name="T37" fmla="*/ 1719 h 1823"/>
                <a:gd name="T38" fmla="*/ 363 w 1835"/>
                <a:gd name="T39" fmla="*/ 1763 h 1823"/>
                <a:gd name="T40" fmla="*/ 268 w 1835"/>
                <a:gd name="T41" fmla="*/ 1792 h 1823"/>
                <a:gd name="T42" fmla="*/ 187 w 1835"/>
                <a:gd name="T43" fmla="*/ 1810 h 1823"/>
                <a:gd name="T44" fmla="*/ 130 w 1835"/>
                <a:gd name="T45" fmla="*/ 1819 h 1823"/>
                <a:gd name="T46" fmla="*/ 95 w 1835"/>
                <a:gd name="T47" fmla="*/ 1823 h 1823"/>
                <a:gd name="T48" fmla="*/ 71 w 1835"/>
                <a:gd name="T49" fmla="*/ 1822 h 1823"/>
                <a:gd name="T50" fmla="*/ 39 w 1835"/>
                <a:gd name="T51" fmla="*/ 1810 h 1823"/>
                <a:gd name="T52" fmla="*/ 14 w 1835"/>
                <a:gd name="T53" fmla="*/ 1785 h 1823"/>
                <a:gd name="T54" fmla="*/ 1 w 1835"/>
                <a:gd name="T55" fmla="*/ 1753 h 1823"/>
                <a:gd name="T56" fmla="*/ 0 w 1835"/>
                <a:gd name="T57" fmla="*/ 1729 h 1823"/>
                <a:gd name="T58" fmla="*/ 3 w 1835"/>
                <a:gd name="T59" fmla="*/ 1695 h 1823"/>
                <a:gd name="T60" fmla="*/ 13 w 1835"/>
                <a:gd name="T61" fmla="*/ 1636 h 1823"/>
                <a:gd name="T62" fmla="*/ 30 w 1835"/>
                <a:gd name="T63" fmla="*/ 1557 h 1823"/>
                <a:gd name="T64" fmla="*/ 61 w 1835"/>
                <a:gd name="T65" fmla="*/ 1463 h 1823"/>
                <a:gd name="T66" fmla="*/ 105 w 1835"/>
                <a:gd name="T67" fmla="*/ 1357 h 1823"/>
                <a:gd name="T68" fmla="*/ 165 w 1835"/>
                <a:gd name="T69" fmla="*/ 1242 h 1823"/>
                <a:gd name="T70" fmla="*/ 247 w 1835"/>
                <a:gd name="T71" fmla="*/ 1124 h 1823"/>
                <a:gd name="T72" fmla="*/ 351 w 1835"/>
                <a:gd name="T73" fmla="*/ 1007 h 1823"/>
                <a:gd name="T74" fmla="*/ 465 w 1835"/>
                <a:gd name="T75" fmla="*/ 899 h 1823"/>
                <a:gd name="T76" fmla="*/ 583 w 1835"/>
                <a:gd name="T77" fmla="*/ 800 h 1823"/>
                <a:gd name="T78" fmla="*/ 703 w 1835"/>
                <a:gd name="T79" fmla="*/ 712 h 1823"/>
                <a:gd name="T80" fmla="*/ 818 w 1835"/>
                <a:gd name="T81" fmla="*/ 637 h 1823"/>
                <a:gd name="T82" fmla="*/ 927 w 1835"/>
                <a:gd name="T83" fmla="*/ 579 h 1823"/>
                <a:gd name="T84" fmla="*/ 888 w 1835"/>
                <a:gd name="T85" fmla="*/ 374 h 1823"/>
                <a:gd name="T86" fmla="*/ 900 w 1835"/>
                <a:gd name="T87" fmla="*/ 335 h 1823"/>
                <a:gd name="T88" fmla="*/ 1208 w 1835"/>
                <a:gd name="T89" fmla="*/ 25 h 1823"/>
                <a:gd name="T90" fmla="*/ 1246 w 1835"/>
                <a:gd name="T91" fmla="*/ 3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35" h="1823">
                  <a:moveTo>
                    <a:pt x="1267" y="0"/>
                  </a:moveTo>
                  <a:lnTo>
                    <a:pt x="1289" y="2"/>
                  </a:lnTo>
                  <a:lnTo>
                    <a:pt x="1310" y="11"/>
                  </a:lnTo>
                  <a:lnTo>
                    <a:pt x="1327" y="23"/>
                  </a:lnTo>
                  <a:lnTo>
                    <a:pt x="1341" y="40"/>
                  </a:lnTo>
                  <a:lnTo>
                    <a:pt x="1350" y="60"/>
                  </a:lnTo>
                  <a:lnTo>
                    <a:pt x="1451" y="381"/>
                  </a:lnTo>
                  <a:lnTo>
                    <a:pt x="1776" y="482"/>
                  </a:lnTo>
                  <a:lnTo>
                    <a:pt x="1796" y="491"/>
                  </a:lnTo>
                  <a:lnTo>
                    <a:pt x="1812" y="505"/>
                  </a:lnTo>
                  <a:lnTo>
                    <a:pt x="1825" y="522"/>
                  </a:lnTo>
                  <a:lnTo>
                    <a:pt x="1833" y="543"/>
                  </a:lnTo>
                  <a:lnTo>
                    <a:pt x="1835" y="565"/>
                  </a:lnTo>
                  <a:lnTo>
                    <a:pt x="1832" y="586"/>
                  </a:lnTo>
                  <a:lnTo>
                    <a:pt x="1824" y="606"/>
                  </a:lnTo>
                  <a:lnTo>
                    <a:pt x="1810" y="622"/>
                  </a:lnTo>
                  <a:lnTo>
                    <a:pt x="1515" y="917"/>
                  </a:lnTo>
                  <a:lnTo>
                    <a:pt x="1498" y="929"/>
                  </a:lnTo>
                  <a:lnTo>
                    <a:pt x="1479" y="937"/>
                  </a:lnTo>
                  <a:lnTo>
                    <a:pt x="1459" y="942"/>
                  </a:lnTo>
                  <a:lnTo>
                    <a:pt x="1439" y="939"/>
                  </a:lnTo>
                  <a:lnTo>
                    <a:pt x="1253" y="903"/>
                  </a:lnTo>
                  <a:lnTo>
                    <a:pt x="1226" y="956"/>
                  </a:lnTo>
                  <a:lnTo>
                    <a:pt x="1194" y="1011"/>
                  </a:lnTo>
                  <a:lnTo>
                    <a:pt x="1158" y="1067"/>
                  </a:lnTo>
                  <a:lnTo>
                    <a:pt x="1118" y="1126"/>
                  </a:lnTo>
                  <a:lnTo>
                    <a:pt x="1075" y="1184"/>
                  </a:lnTo>
                  <a:lnTo>
                    <a:pt x="1030" y="1243"/>
                  </a:lnTo>
                  <a:lnTo>
                    <a:pt x="981" y="1302"/>
                  </a:lnTo>
                  <a:lnTo>
                    <a:pt x="930" y="1362"/>
                  </a:lnTo>
                  <a:lnTo>
                    <a:pt x="877" y="1419"/>
                  </a:lnTo>
                  <a:lnTo>
                    <a:pt x="823" y="1475"/>
                  </a:lnTo>
                  <a:lnTo>
                    <a:pt x="763" y="1529"/>
                  </a:lnTo>
                  <a:lnTo>
                    <a:pt x="705" y="1578"/>
                  </a:lnTo>
                  <a:lnTo>
                    <a:pt x="645" y="1622"/>
                  </a:lnTo>
                  <a:lnTo>
                    <a:pt x="585" y="1659"/>
                  </a:lnTo>
                  <a:lnTo>
                    <a:pt x="528" y="1691"/>
                  </a:lnTo>
                  <a:lnTo>
                    <a:pt x="470" y="1719"/>
                  </a:lnTo>
                  <a:lnTo>
                    <a:pt x="416" y="1743"/>
                  </a:lnTo>
                  <a:lnTo>
                    <a:pt x="363" y="1763"/>
                  </a:lnTo>
                  <a:lnTo>
                    <a:pt x="314" y="1780"/>
                  </a:lnTo>
                  <a:lnTo>
                    <a:pt x="268" y="1792"/>
                  </a:lnTo>
                  <a:lnTo>
                    <a:pt x="226" y="1803"/>
                  </a:lnTo>
                  <a:lnTo>
                    <a:pt x="187" y="1810"/>
                  </a:lnTo>
                  <a:lnTo>
                    <a:pt x="156" y="1816"/>
                  </a:lnTo>
                  <a:lnTo>
                    <a:pt x="130" y="1819"/>
                  </a:lnTo>
                  <a:lnTo>
                    <a:pt x="109" y="1821"/>
                  </a:lnTo>
                  <a:lnTo>
                    <a:pt x="95" y="1823"/>
                  </a:lnTo>
                  <a:lnTo>
                    <a:pt x="88" y="1823"/>
                  </a:lnTo>
                  <a:lnTo>
                    <a:pt x="71" y="1822"/>
                  </a:lnTo>
                  <a:lnTo>
                    <a:pt x="54" y="1817"/>
                  </a:lnTo>
                  <a:lnTo>
                    <a:pt x="39" y="1810"/>
                  </a:lnTo>
                  <a:lnTo>
                    <a:pt x="25" y="1799"/>
                  </a:lnTo>
                  <a:lnTo>
                    <a:pt x="14" y="1785"/>
                  </a:lnTo>
                  <a:lnTo>
                    <a:pt x="5" y="1769"/>
                  </a:lnTo>
                  <a:lnTo>
                    <a:pt x="1" y="1753"/>
                  </a:lnTo>
                  <a:lnTo>
                    <a:pt x="0" y="1735"/>
                  </a:lnTo>
                  <a:lnTo>
                    <a:pt x="0" y="1729"/>
                  </a:lnTo>
                  <a:lnTo>
                    <a:pt x="1" y="1715"/>
                  </a:lnTo>
                  <a:lnTo>
                    <a:pt x="3" y="1695"/>
                  </a:lnTo>
                  <a:lnTo>
                    <a:pt x="7" y="1669"/>
                  </a:lnTo>
                  <a:lnTo>
                    <a:pt x="13" y="1636"/>
                  </a:lnTo>
                  <a:lnTo>
                    <a:pt x="21" y="1599"/>
                  </a:lnTo>
                  <a:lnTo>
                    <a:pt x="30" y="1557"/>
                  </a:lnTo>
                  <a:lnTo>
                    <a:pt x="44" y="1511"/>
                  </a:lnTo>
                  <a:lnTo>
                    <a:pt x="61" y="1463"/>
                  </a:lnTo>
                  <a:lnTo>
                    <a:pt x="81" y="1411"/>
                  </a:lnTo>
                  <a:lnTo>
                    <a:pt x="105" y="1357"/>
                  </a:lnTo>
                  <a:lnTo>
                    <a:pt x="133" y="1299"/>
                  </a:lnTo>
                  <a:lnTo>
                    <a:pt x="165" y="1242"/>
                  </a:lnTo>
                  <a:lnTo>
                    <a:pt x="203" y="1183"/>
                  </a:lnTo>
                  <a:lnTo>
                    <a:pt x="247" y="1124"/>
                  </a:lnTo>
                  <a:lnTo>
                    <a:pt x="295" y="1065"/>
                  </a:lnTo>
                  <a:lnTo>
                    <a:pt x="351" y="1007"/>
                  </a:lnTo>
                  <a:lnTo>
                    <a:pt x="407" y="952"/>
                  </a:lnTo>
                  <a:lnTo>
                    <a:pt x="465" y="899"/>
                  </a:lnTo>
                  <a:lnTo>
                    <a:pt x="525" y="849"/>
                  </a:lnTo>
                  <a:lnTo>
                    <a:pt x="583" y="800"/>
                  </a:lnTo>
                  <a:lnTo>
                    <a:pt x="643" y="754"/>
                  </a:lnTo>
                  <a:lnTo>
                    <a:pt x="703" y="712"/>
                  </a:lnTo>
                  <a:lnTo>
                    <a:pt x="761" y="673"/>
                  </a:lnTo>
                  <a:lnTo>
                    <a:pt x="818" y="637"/>
                  </a:lnTo>
                  <a:lnTo>
                    <a:pt x="873" y="606"/>
                  </a:lnTo>
                  <a:lnTo>
                    <a:pt x="927" y="579"/>
                  </a:lnTo>
                  <a:lnTo>
                    <a:pt x="890" y="395"/>
                  </a:lnTo>
                  <a:lnTo>
                    <a:pt x="888" y="374"/>
                  </a:lnTo>
                  <a:lnTo>
                    <a:pt x="892" y="354"/>
                  </a:lnTo>
                  <a:lnTo>
                    <a:pt x="900" y="335"/>
                  </a:lnTo>
                  <a:lnTo>
                    <a:pt x="913" y="319"/>
                  </a:lnTo>
                  <a:lnTo>
                    <a:pt x="1208" y="25"/>
                  </a:lnTo>
                  <a:lnTo>
                    <a:pt x="1226" y="12"/>
                  </a:lnTo>
                  <a:lnTo>
                    <a:pt x="1246" y="3"/>
                  </a:lnTo>
                  <a:lnTo>
                    <a:pt x="12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A0085"/>
                </a:gs>
                <a:gs pos="100000">
                  <a:srgbClr val="7D048D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>
                <a:solidFill>
                  <a:schemeClr val="lt1"/>
                </a:solidFill>
                <a:latin typeface="Agency FB" panose="020B0503020202020204" pitchFamily="34" charset="0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299555" y="2592299"/>
            <a:ext cx="1997400" cy="645160"/>
            <a:chOff x="2455966" y="2592299"/>
            <a:chExt cx="1997400" cy="645160"/>
          </a:xfrm>
        </p:grpSpPr>
        <p:sp>
          <p:nvSpPr>
            <p:cNvPr id="138" name="Rectangle 46"/>
            <p:cNvSpPr/>
            <p:nvPr/>
          </p:nvSpPr>
          <p:spPr>
            <a:xfrm>
              <a:off x="2859660" y="2592299"/>
              <a:ext cx="1593706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</a:pPr>
              <a:r>
                <a:rPr lang="zh-CN" altLang="en-US" sz="12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通过调用函数库，</a:t>
              </a:r>
              <a:r>
                <a:rPr lang="en-US" altLang="zh-CN" sz="12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fech</a:t>
              </a:r>
              <a:r>
                <a:rPr lang="zh-CN" altLang="en-US" sz="12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获取到所有数据，</a:t>
              </a:r>
              <a:endParaRPr lang="zh-CN" altLang="en-US" sz="12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  <p:sp>
          <p:nvSpPr>
            <p:cNvPr id="154" name="Freeform 11"/>
            <p:cNvSpPr>
              <a:spLocks noChangeAspect="1" noEditPoints="1"/>
            </p:cNvSpPr>
            <p:nvPr/>
          </p:nvSpPr>
          <p:spPr bwMode="auto">
            <a:xfrm>
              <a:off x="2455966" y="2748067"/>
              <a:ext cx="347479" cy="345250"/>
            </a:xfrm>
            <a:custGeom>
              <a:avLst/>
              <a:gdLst>
                <a:gd name="T0" fmla="*/ 715 w 3432"/>
                <a:gd name="T1" fmla="*/ 2911 h 3411"/>
                <a:gd name="T2" fmla="*/ 1114 w 3432"/>
                <a:gd name="T3" fmla="*/ 3078 h 3411"/>
                <a:gd name="T4" fmla="*/ 2590 w 3432"/>
                <a:gd name="T5" fmla="*/ 2549 h 3411"/>
                <a:gd name="T6" fmla="*/ 2257 w 3432"/>
                <a:gd name="T7" fmla="*/ 3140 h 3411"/>
                <a:gd name="T8" fmla="*/ 2788 w 3432"/>
                <a:gd name="T9" fmla="*/ 2850 h 3411"/>
                <a:gd name="T10" fmla="*/ 1787 w 3432"/>
                <a:gd name="T11" fmla="*/ 2404 h 3411"/>
                <a:gd name="T12" fmla="*/ 2154 w 3432"/>
                <a:gd name="T13" fmla="*/ 3052 h 3411"/>
                <a:gd name="T14" fmla="*/ 2459 w 3432"/>
                <a:gd name="T15" fmla="*/ 2506 h 3411"/>
                <a:gd name="T16" fmla="*/ 1524 w 3432"/>
                <a:gd name="T17" fmla="*/ 2409 h 3411"/>
                <a:gd name="T18" fmla="*/ 1064 w 3432"/>
                <a:gd name="T19" fmla="*/ 2745 h 3411"/>
                <a:gd name="T20" fmla="*/ 1424 w 3432"/>
                <a:gd name="T21" fmla="*/ 3182 h 3411"/>
                <a:gd name="T22" fmla="*/ 2699 w 3432"/>
                <a:gd name="T23" fmla="*/ 2075 h 3411"/>
                <a:gd name="T24" fmla="*/ 3004 w 3432"/>
                <a:gd name="T25" fmla="*/ 2604 h 3411"/>
                <a:gd name="T26" fmla="*/ 3275 w 3432"/>
                <a:gd name="T27" fmla="*/ 1925 h 3411"/>
                <a:gd name="T28" fmla="*/ 2208 w 3432"/>
                <a:gd name="T29" fmla="*/ 2306 h 3411"/>
                <a:gd name="T30" fmla="*/ 2580 w 3432"/>
                <a:gd name="T31" fmla="*/ 1831 h 3411"/>
                <a:gd name="T32" fmla="*/ 1021 w 3432"/>
                <a:gd name="T33" fmla="*/ 2350 h 3411"/>
                <a:gd name="T34" fmla="*/ 845 w 3432"/>
                <a:gd name="T35" fmla="*/ 1831 h 3411"/>
                <a:gd name="T36" fmla="*/ 333 w 3432"/>
                <a:gd name="T37" fmla="*/ 2451 h 3411"/>
                <a:gd name="T38" fmla="*/ 768 w 3432"/>
                <a:gd name="T39" fmla="*/ 2310 h 3411"/>
                <a:gd name="T40" fmla="*/ 2307 w 3432"/>
                <a:gd name="T41" fmla="*/ 1085 h 3411"/>
                <a:gd name="T42" fmla="*/ 2580 w 3432"/>
                <a:gd name="T43" fmla="*/ 1575 h 3411"/>
                <a:gd name="T44" fmla="*/ 882 w 3432"/>
                <a:gd name="T45" fmla="*/ 1241 h 3411"/>
                <a:gd name="T46" fmla="*/ 1428 w 3432"/>
                <a:gd name="T47" fmla="*/ 1133 h 3411"/>
                <a:gd name="T48" fmla="*/ 2865 w 3432"/>
                <a:gd name="T49" fmla="*/ 888 h 3411"/>
                <a:gd name="T50" fmla="*/ 2719 w 3432"/>
                <a:gd name="T51" fmla="*/ 1568 h 3411"/>
                <a:gd name="T52" fmla="*/ 3181 w 3432"/>
                <a:gd name="T53" fmla="*/ 1131 h 3411"/>
                <a:gd name="T54" fmla="*/ 289 w 3432"/>
                <a:gd name="T55" fmla="*/ 1046 h 3411"/>
                <a:gd name="T56" fmla="*/ 702 w 3432"/>
                <a:gd name="T57" fmla="*/ 1691 h 3411"/>
                <a:gd name="T58" fmla="*/ 638 w 3432"/>
                <a:gd name="T59" fmla="*/ 923 h 3411"/>
                <a:gd name="T60" fmla="*/ 868 w 3432"/>
                <a:gd name="T61" fmla="*/ 387 h 3411"/>
                <a:gd name="T62" fmla="*/ 747 w 3432"/>
                <a:gd name="T63" fmla="*/ 824 h 3411"/>
                <a:gd name="T64" fmla="*/ 1114 w 3432"/>
                <a:gd name="T65" fmla="*/ 333 h 3411"/>
                <a:gd name="T66" fmla="*/ 2445 w 3432"/>
                <a:gd name="T67" fmla="*/ 532 h 3411"/>
                <a:gd name="T68" fmla="*/ 2921 w 3432"/>
                <a:gd name="T69" fmla="*/ 700 h 3411"/>
                <a:gd name="T70" fmla="*/ 2298 w 3432"/>
                <a:gd name="T71" fmla="*/ 251 h 3411"/>
                <a:gd name="T72" fmla="*/ 2355 w 3432"/>
                <a:gd name="T73" fmla="*/ 933 h 3411"/>
                <a:gd name="T74" fmla="*/ 2200 w 3432"/>
                <a:gd name="T75" fmla="*/ 411 h 3411"/>
                <a:gd name="T76" fmla="*/ 1787 w 3432"/>
                <a:gd name="T77" fmla="*/ 146 h 3411"/>
                <a:gd name="T78" fmla="*/ 1275 w 3432"/>
                <a:gd name="T79" fmla="*/ 354 h 3411"/>
                <a:gd name="T80" fmla="*/ 966 w 3432"/>
                <a:gd name="T81" fmla="*/ 903 h 3411"/>
                <a:gd name="T82" fmla="*/ 1646 w 3432"/>
                <a:gd name="T83" fmla="*/ 145 h 3411"/>
                <a:gd name="T84" fmla="*/ 2318 w 3432"/>
                <a:gd name="T85" fmla="*/ 108 h 3411"/>
                <a:gd name="T86" fmla="*/ 2970 w 3432"/>
                <a:gd name="T87" fmla="*/ 542 h 3411"/>
                <a:gd name="T88" fmla="*/ 3334 w 3432"/>
                <a:gd name="T89" fmla="*/ 1136 h 3411"/>
                <a:gd name="T90" fmla="*/ 3421 w 3432"/>
                <a:gd name="T91" fmla="*/ 1902 h 3411"/>
                <a:gd name="T92" fmla="*/ 3169 w 3432"/>
                <a:gd name="T93" fmla="*/ 2611 h 3411"/>
                <a:gd name="T94" fmla="*/ 2670 w 3432"/>
                <a:gd name="T95" fmla="*/ 3122 h 3411"/>
                <a:gd name="T96" fmla="*/ 1924 w 3432"/>
                <a:gd name="T97" fmla="*/ 3398 h 3411"/>
                <a:gd name="T98" fmla="*/ 1712 w 3432"/>
                <a:gd name="T99" fmla="*/ 3411 h 3411"/>
                <a:gd name="T100" fmla="*/ 1109 w 3432"/>
                <a:gd name="T101" fmla="*/ 3300 h 3411"/>
                <a:gd name="T102" fmla="*/ 463 w 3432"/>
                <a:gd name="T103" fmla="*/ 2868 h 3411"/>
                <a:gd name="T104" fmla="*/ 99 w 3432"/>
                <a:gd name="T105" fmla="*/ 2275 h 3411"/>
                <a:gd name="T106" fmla="*/ 12 w 3432"/>
                <a:gd name="T107" fmla="*/ 1508 h 3411"/>
                <a:gd name="T108" fmla="*/ 263 w 3432"/>
                <a:gd name="T109" fmla="*/ 799 h 3411"/>
                <a:gd name="T110" fmla="*/ 760 w 3432"/>
                <a:gd name="T111" fmla="*/ 290 h 3411"/>
                <a:gd name="T112" fmla="*/ 1500 w 3432"/>
                <a:gd name="T113" fmla="*/ 14 h 3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32" h="3411">
                  <a:moveTo>
                    <a:pt x="835" y="2551"/>
                  </a:moveTo>
                  <a:lnTo>
                    <a:pt x="747" y="2586"/>
                  </a:lnTo>
                  <a:lnTo>
                    <a:pt x="664" y="2626"/>
                  </a:lnTo>
                  <a:lnTo>
                    <a:pt x="586" y="2667"/>
                  </a:lnTo>
                  <a:lnTo>
                    <a:pt x="512" y="2711"/>
                  </a:lnTo>
                  <a:lnTo>
                    <a:pt x="576" y="2781"/>
                  </a:lnTo>
                  <a:lnTo>
                    <a:pt x="643" y="2848"/>
                  </a:lnTo>
                  <a:lnTo>
                    <a:pt x="715" y="2911"/>
                  </a:lnTo>
                  <a:lnTo>
                    <a:pt x="789" y="2969"/>
                  </a:lnTo>
                  <a:lnTo>
                    <a:pt x="868" y="3023"/>
                  </a:lnTo>
                  <a:lnTo>
                    <a:pt x="950" y="3072"/>
                  </a:lnTo>
                  <a:lnTo>
                    <a:pt x="1036" y="3116"/>
                  </a:lnTo>
                  <a:lnTo>
                    <a:pt x="1123" y="3155"/>
                  </a:lnTo>
                  <a:lnTo>
                    <a:pt x="1215" y="3188"/>
                  </a:lnTo>
                  <a:lnTo>
                    <a:pt x="1163" y="3135"/>
                  </a:lnTo>
                  <a:lnTo>
                    <a:pt x="1114" y="3078"/>
                  </a:lnTo>
                  <a:lnTo>
                    <a:pt x="1066" y="3016"/>
                  </a:lnTo>
                  <a:lnTo>
                    <a:pt x="1021" y="2948"/>
                  </a:lnTo>
                  <a:lnTo>
                    <a:pt x="978" y="2877"/>
                  </a:lnTo>
                  <a:lnTo>
                    <a:pt x="939" y="2801"/>
                  </a:lnTo>
                  <a:lnTo>
                    <a:pt x="901" y="2721"/>
                  </a:lnTo>
                  <a:lnTo>
                    <a:pt x="867" y="2638"/>
                  </a:lnTo>
                  <a:lnTo>
                    <a:pt x="835" y="2551"/>
                  </a:lnTo>
                  <a:close/>
                  <a:moveTo>
                    <a:pt x="2590" y="2549"/>
                  </a:moveTo>
                  <a:lnTo>
                    <a:pt x="2558" y="2637"/>
                  </a:lnTo>
                  <a:lnTo>
                    <a:pt x="2523" y="2721"/>
                  </a:lnTo>
                  <a:lnTo>
                    <a:pt x="2486" y="2802"/>
                  </a:lnTo>
                  <a:lnTo>
                    <a:pt x="2445" y="2878"/>
                  </a:lnTo>
                  <a:lnTo>
                    <a:pt x="2401" y="2951"/>
                  </a:lnTo>
                  <a:lnTo>
                    <a:pt x="2357" y="3019"/>
                  </a:lnTo>
                  <a:lnTo>
                    <a:pt x="2309" y="3081"/>
                  </a:lnTo>
                  <a:lnTo>
                    <a:pt x="2257" y="3140"/>
                  </a:lnTo>
                  <a:lnTo>
                    <a:pt x="2205" y="3193"/>
                  </a:lnTo>
                  <a:lnTo>
                    <a:pt x="2298" y="3160"/>
                  </a:lnTo>
                  <a:lnTo>
                    <a:pt x="2388" y="3121"/>
                  </a:lnTo>
                  <a:lnTo>
                    <a:pt x="2475" y="3076"/>
                  </a:lnTo>
                  <a:lnTo>
                    <a:pt x="2558" y="3027"/>
                  </a:lnTo>
                  <a:lnTo>
                    <a:pt x="2638" y="2972"/>
                  </a:lnTo>
                  <a:lnTo>
                    <a:pt x="2715" y="2914"/>
                  </a:lnTo>
                  <a:lnTo>
                    <a:pt x="2788" y="2850"/>
                  </a:lnTo>
                  <a:lnTo>
                    <a:pt x="2856" y="2783"/>
                  </a:lnTo>
                  <a:lnTo>
                    <a:pt x="2921" y="2711"/>
                  </a:lnTo>
                  <a:lnTo>
                    <a:pt x="2861" y="2675"/>
                  </a:lnTo>
                  <a:lnTo>
                    <a:pt x="2798" y="2640"/>
                  </a:lnTo>
                  <a:lnTo>
                    <a:pt x="2732" y="2608"/>
                  </a:lnTo>
                  <a:lnTo>
                    <a:pt x="2663" y="2577"/>
                  </a:lnTo>
                  <a:lnTo>
                    <a:pt x="2590" y="2549"/>
                  </a:lnTo>
                  <a:close/>
                  <a:moveTo>
                    <a:pt x="1787" y="2404"/>
                  </a:moveTo>
                  <a:lnTo>
                    <a:pt x="1787" y="3265"/>
                  </a:lnTo>
                  <a:lnTo>
                    <a:pt x="1843" y="3252"/>
                  </a:lnTo>
                  <a:lnTo>
                    <a:pt x="1899" y="3234"/>
                  </a:lnTo>
                  <a:lnTo>
                    <a:pt x="1953" y="3210"/>
                  </a:lnTo>
                  <a:lnTo>
                    <a:pt x="2006" y="3179"/>
                  </a:lnTo>
                  <a:lnTo>
                    <a:pt x="2057" y="3142"/>
                  </a:lnTo>
                  <a:lnTo>
                    <a:pt x="2107" y="3099"/>
                  </a:lnTo>
                  <a:lnTo>
                    <a:pt x="2154" y="3052"/>
                  </a:lnTo>
                  <a:lnTo>
                    <a:pt x="2200" y="3000"/>
                  </a:lnTo>
                  <a:lnTo>
                    <a:pt x="2245" y="2943"/>
                  </a:lnTo>
                  <a:lnTo>
                    <a:pt x="2286" y="2880"/>
                  </a:lnTo>
                  <a:lnTo>
                    <a:pt x="2326" y="2813"/>
                  </a:lnTo>
                  <a:lnTo>
                    <a:pt x="2363" y="2742"/>
                  </a:lnTo>
                  <a:lnTo>
                    <a:pt x="2397" y="2667"/>
                  </a:lnTo>
                  <a:lnTo>
                    <a:pt x="2430" y="2589"/>
                  </a:lnTo>
                  <a:lnTo>
                    <a:pt x="2459" y="2506"/>
                  </a:lnTo>
                  <a:lnTo>
                    <a:pt x="2355" y="2478"/>
                  </a:lnTo>
                  <a:lnTo>
                    <a:pt x="2249" y="2454"/>
                  </a:lnTo>
                  <a:lnTo>
                    <a:pt x="2138" y="2435"/>
                  </a:lnTo>
                  <a:lnTo>
                    <a:pt x="2024" y="2420"/>
                  </a:lnTo>
                  <a:lnTo>
                    <a:pt x="1906" y="2409"/>
                  </a:lnTo>
                  <a:lnTo>
                    <a:pt x="1787" y="2404"/>
                  </a:lnTo>
                  <a:close/>
                  <a:moveTo>
                    <a:pt x="1646" y="2404"/>
                  </a:moveTo>
                  <a:lnTo>
                    <a:pt x="1524" y="2409"/>
                  </a:lnTo>
                  <a:lnTo>
                    <a:pt x="1406" y="2420"/>
                  </a:lnTo>
                  <a:lnTo>
                    <a:pt x="1291" y="2436"/>
                  </a:lnTo>
                  <a:lnTo>
                    <a:pt x="1179" y="2455"/>
                  </a:lnTo>
                  <a:lnTo>
                    <a:pt x="1070" y="2479"/>
                  </a:lnTo>
                  <a:lnTo>
                    <a:pt x="966" y="2508"/>
                  </a:lnTo>
                  <a:lnTo>
                    <a:pt x="996" y="2591"/>
                  </a:lnTo>
                  <a:lnTo>
                    <a:pt x="1028" y="2670"/>
                  </a:lnTo>
                  <a:lnTo>
                    <a:pt x="1064" y="2745"/>
                  </a:lnTo>
                  <a:lnTo>
                    <a:pt x="1101" y="2817"/>
                  </a:lnTo>
                  <a:lnTo>
                    <a:pt x="1141" y="2884"/>
                  </a:lnTo>
                  <a:lnTo>
                    <a:pt x="1183" y="2947"/>
                  </a:lnTo>
                  <a:lnTo>
                    <a:pt x="1228" y="3004"/>
                  </a:lnTo>
                  <a:lnTo>
                    <a:pt x="1274" y="3057"/>
                  </a:lnTo>
                  <a:lnTo>
                    <a:pt x="1323" y="3104"/>
                  </a:lnTo>
                  <a:lnTo>
                    <a:pt x="1373" y="3146"/>
                  </a:lnTo>
                  <a:lnTo>
                    <a:pt x="1424" y="3182"/>
                  </a:lnTo>
                  <a:lnTo>
                    <a:pt x="1477" y="3212"/>
                  </a:lnTo>
                  <a:lnTo>
                    <a:pt x="1533" y="3236"/>
                  </a:lnTo>
                  <a:lnTo>
                    <a:pt x="1588" y="3254"/>
                  </a:lnTo>
                  <a:lnTo>
                    <a:pt x="1646" y="3266"/>
                  </a:lnTo>
                  <a:lnTo>
                    <a:pt x="1646" y="2404"/>
                  </a:lnTo>
                  <a:close/>
                  <a:moveTo>
                    <a:pt x="2720" y="1831"/>
                  </a:moveTo>
                  <a:lnTo>
                    <a:pt x="2712" y="1955"/>
                  </a:lnTo>
                  <a:lnTo>
                    <a:pt x="2699" y="2075"/>
                  </a:lnTo>
                  <a:lnTo>
                    <a:pt x="2680" y="2193"/>
                  </a:lnTo>
                  <a:lnTo>
                    <a:pt x="2657" y="2308"/>
                  </a:lnTo>
                  <a:lnTo>
                    <a:pt x="2630" y="2418"/>
                  </a:lnTo>
                  <a:lnTo>
                    <a:pt x="2712" y="2451"/>
                  </a:lnTo>
                  <a:lnTo>
                    <a:pt x="2791" y="2486"/>
                  </a:lnTo>
                  <a:lnTo>
                    <a:pt x="2865" y="2523"/>
                  </a:lnTo>
                  <a:lnTo>
                    <a:pt x="2937" y="2562"/>
                  </a:lnTo>
                  <a:lnTo>
                    <a:pt x="3004" y="2604"/>
                  </a:lnTo>
                  <a:lnTo>
                    <a:pt x="3054" y="2529"/>
                  </a:lnTo>
                  <a:lnTo>
                    <a:pt x="3100" y="2451"/>
                  </a:lnTo>
                  <a:lnTo>
                    <a:pt x="3142" y="2369"/>
                  </a:lnTo>
                  <a:lnTo>
                    <a:pt x="3179" y="2284"/>
                  </a:lnTo>
                  <a:lnTo>
                    <a:pt x="3211" y="2198"/>
                  </a:lnTo>
                  <a:lnTo>
                    <a:pt x="3238" y="2109"/>
                  </a:lnTo>
                  <a:lnTo>
                    <a:pt x="3259" y="2018"/>
                  </a:lnTo>
                  <a:lnTo>
                    <a:pt x="3275" y="1925"/>
                  </a:lnTo>
                  <a:lnTo>
                    <a:pt x="3286" y="1831"/>
                  </a:lnTo>
                  <a:lnTo>
                    <a:pt x="2720" y="1831"/>
                  </a:lnTo>
                  <a:close/>
                  <a:moveTo>
                    <a:pt x="1787" y="1831"/>
                  </a:moveTo>
                  <a:lnTo>
                    <a:pt x="1787" y="2264"/>
                  </a:lnTo>
                  <a:lnTo>
                    <a:pt x="1896" y="2268"/>
                  </a:lnTo>
                  <a:lnTo>
                    <a:pt x="2002" y="2278"/>
                  </a:lnTo>
                  <a:lnTo>
                    <a:pt x="2106" y="2290"/>
                  </a:lnTo>
                  <a:lnTo>
                    <a:pt x="2208" y="2306"/>
                  </a:lnTo>
                  <a:lnTo>
                    <a:pt x="2307" y="2325"/>
                  </a:lnTo>
                  <a:lnTo>
                    <a:pt x="2405" y="2348"/>
                  </a:lnTo>
                  <a:lnTo>
                    <a:pt x="2498" y="2374"/>
                  </a:lnTo>
                  <a:lnTo>
                    <a:pt x="2523" y="2272"/>
                  </a:lnTo>
                  <a:lnTo>
                    <a:pt x="2543" y="2167"/>
                  </a:lnTo>
                  <a:lnTo>
                    <a:pt x="2559" y="2057"/>
                  </a:lnTo>
                  <a:lnTo>
                    <a:pt x="2572" y="1945"/>
                  </a:lnTo>
                  <a:lnTo>
                    <a:pt x="2580" y="1831"/>
                  </a:lnTo>
                  <a:lnTo>
                    <a:pt x="1787" y="1831"/>
                  </a:lnTo>
                  <a:close/>
                  <a:moveTo>
                    <a:pt x="845" y="1831"/>
                  </a:moveTo>
                  <a:lnTo>
                    <a:pt x="852" y="1946"/>
                  </a:lnTo>
                  <a:lnTo>
                    <a:pt x="865" y="2059"/>
                  </a:lnTo>
                  <a:lnTo>
                    <a:pt x="881" y="2168"/>
                  </a:lnTo>
                  <a:lnTo>
                    <a:pt x="902" y="2274"/>
                  </a:lnTo>
                  <a:lnTo>
                    <a:pt x="927" y="2377"/>
                  </a:lnTo>
                  <a:lnTo>
                    <a:pt x="1021" y="2350"/>
                  </a:lnTo>
                  <a:lnTo>
                    <a:pt x="1119" y="2327"/>
                  </a:lnTo>
                  <a:lnTo>
                    <a:pt x="1219" y="2307"/>
                  </a:lnTo>
                  <a:lnTo>
                    <a:pt x="1323" y="2291"/>
                  </a:lnTo>
                  <a:lnTo>
                    <a:pt x="1428" y="2278"/>
                  </a:lnTo>
                  <a:lnTo>
                    <a:pt x="1536" y="2269"/>
                  </a:lnTo>
                  <a:lnTo>
                    <a:pt x="1646" y="2264"/>
                  </a:lnTo>
                  <a:lnTo>
                    <a:pt x="1646" y="1831"/>
                  </a:lnTo>
                  <a:lnTo>
                    <a:pt x="845" y="1831"/>
                  </a:lnTo>
                  <a:close/>
                  <a:moveTo>
                    <a:pt x="147" y="1831"/>
                  </a:moveTo>
                  <a:lnTo>
                    <a:pt x="157" y="1925"/>
                  </a:lnTo>
                  <a:lnTo>
                    <a:pt x="173" y="2018"/>
                  </a:lnTo>
                  <a:lnTo>
                    <a:pt x="195" y="2109"/>
                  </a:lnTo>
                  <a:lnTo>
                    <a:pt x="222" y="2198"/>
                  </a:lnTo>
                  <a:lnTo>
                    <a:pt x="254" y="2284"/>
                  </a:lnTo>
                  <a:lnTo>
                    <a:pt x="291" y="2369"/>
                  </a:lnTo>
                  <a:lnTo>
                    <a:pt x="333" y="2451"/>
                  </a:lnTo>
                  <a:lnTo>
                    <a:pt x="379" y="2529"/>
                  </a:lnTo>
                  <a:lnTo>
                    <a:pt x="429" y="2604"/>
                  </a:lnTo>
                  <a:lnTo>
                    <a:pt x="495" y="2563"/>
                  </a:lnTo>
                  <a:lnTo>
                    <a:pt x="564" y="2524"/>
                  </a:lnTo>
                  <a:lnTo>
                    <a:pt x="638" y="2487"/>
                  </a:lnTo>
                  <a:lnTo>
                    <a:pt x="715" y="2453"/>
                  </a:lnTo>
                  <a:lnTo>
                    <a:pt x="796" y="2421"/>
                  </a:lnTo>
                  <a:lnTo>
                    <a:pt x="768" y="2310"/>
                  </a:lnTo>
                  <a:lnTo>
                    <a:pt x="745" y="2195"/>
                  </a:lnTo>
                  <a:lnTo>
                    <a:pt x="725" y="2077"/>
                  </a:lnTo>
                  <a:lnTo>
                    <a:pt x="713" y="1955"/>
                  </a:lnTo>
                  <a:lnTo>
                    <a:pt x="704" y="1831"/>
                  </a:lnTo>
                  <a:lnTo>
                    <a:pt x="147" y="1831"/>
                  </a:lnTo>
                  <a:close/>
                  <a:moveTo>
                    <a:pt x="2497" y="1037"/>
                  </a:moveTo>
                  <a:lnTo>
                    <a:pt x="2404" y="1063"/>
                  </a:lnTo>
                  <a:lnTo>
                    <a:pt x="2307" y="1085"/>
                  </a:lnTo>
                  <a:lnTo>
                    <a:pt x="2208" y="1106"/>
                  </a:lnTo>
                  <a:lnTo>
                    <a:pt x="2106" y="1121"/>
                  </a:lnTo>
                  <a:lnTo>
                    <a:pt x="2001" y="1133"/>
                  </a:lnTo>
                  <a:lnTo>
                    <a:pt x="1895" y="1142"/>
                  </a:lnTo>
                  <a:lnTo>
                    <a:pt x="1787" y="1146"/>
                  </a:lnTo>
                  <a:lnTo>
                    <a:pt x="1787" y="1691"/>
                  </a:lnTo>
                  <a:lnTo>
                    <a:pt x="2582" y="1691"/>
                  </a:lnTo>
                  <a:lnTo>
                    <a:pt x="2580" y="1575"/>
                  </a:lnTo>
                  <a:lnTo>
                    <a:pt x="2571" y="1462"/>
                  </a:lnTo>
                  <a:lnTo>
                    <a:pt x="2559" y="1350"/>
                  </a:lnTo>
                  <a:lnTo>
                    <a:pt x="2542" y="1243"/>
                  </a:lnTo>
                  <a:lnTo>
                    <a:pt x="2522" y="1138"/>
                  </a:lnTo>
                  <a:lnTo>
                    <a:pt x="2497" y="1037"/>
                  </a:lnTo>
                  <a:close/>
                  <a:moveTo>
                    <a:pt x="927" y="1035"/>
                  </a:moveTo>
                  <a:lnTo>
                    <a:pt x="902" y="1136"/>
                  </a:lnTo>
                  <a:lnTo>
                    <a:pt x="882" y="1241"/>
                  </a:lnTo>
                  <a:lnTo>
                    <a:pt x="865" y="1349"/>
                  </a:lnTo>
                  <a:lnTo>
                    <a:pt x="853" y="1461"/>
                  </a:lnTo>
                  <a:lnTo>
                    <a:pt x="846" y="1575"/>
                  </a:lnTo>
                  <a:lnTo>
                    <a:pt x="843" y="1691"/>
                  </a:lnTo>
                  <a:lnTo>
                    <a:pt x="1646" y="1691"/>
                  </a:lnTo>
                  <a:lnTo>
                    <a:pt x="1646" y="1146"/>
                  </a:lnTo>
                  <a:lnTo>
                    <a:pt x="1536" y="1142"/>
                  </a:lnTo>
                  <a:lnTo>
                    <a:pt x="1428" y="1133"/>
                  </a:lnTo>
                  <a:lnTo>
                    <a:pt x="1323" y="1120"/>
                  </a:lnTo>
                  <a:lnTo>
                    <a:pt x="1220" y="1105"/>
                  </a:lnTo>
                  <a:lnTo>
                    <a:pt x="1119" y="1084"/>
                  </a:lnTo>
                  <a:lnTo>
                    <a:pt x="1022" y="1061"/>
                  </a:lnTo>
                  <a:lnTo>
                    <a:pt x="927" y="1035"/>
                  </a:lnTo>
                  <a:close/>
                  <a:moveTo>
                    <a:pt x="3004" y="807"/>
                  </a:moveTo>
                  <a:lnTo>
                    <a:pt x="2937" y="848"/>
                  </a:lnTo>
                  <a:lnTo>
                    <a:pt x="2865" y="888"/>
                  </a:lnTo>
                  <a:lnTo>
                    <a:pt x="2791" y="925"/>
                  </a:lnTo>
                  <a:lnTo>
                    <a:pt x="2712" y="960"/>
                  </a:lnTo>
                  <a:lnTo>
                    <a:pt x="2630" y="992"/>
                  </a:lnTo>
                  <a:lnTo>
                    <a:pt x="2656" y="1101"/>
                  </a:lnTo>
                  <a:lnTo>
                    <a:pt x="2680" y="1213"/>
                  </a:lnTo>
                  <a:lnTo>
                    <a:pt x="2698" y="1328"/>
                  </a:lnTo>
                  <a:lnTo>
                    <a:pt x="2711" y="1447"/>
                  </a:lnTo>
                  <a:lnTo>
                    <a:pt x="2719" y="1568"/>
                  </a:lnTo>
                  <a:lnTo>
                    <a:pt x="2722" y="1691"/>
                  </a:lnTo>
                  <a:lnTo>
                    <a:pt x="3291" y="1691"/>
                  </a:lnTo>
                  <a:lnTo>
                    <a:pt x="3287" y="1593"/>
                  </a:lnTo>
                  <a:lnTo>
                    <a:pt x="3277" y="1497"/>
                  </a:lnTo>
                  <a:lnTo>
                    <a:pt x="3261" y="1402"/>
                  </a:lnTo>
                  <a:lnTo>
                    <a:pt x="3240" y="1310"/>
                  </a:lnTo>
                  <a:lnTo>
                    <a:pt x="3213" y="1219"/>
                  </a:lnTo>
                  <a:lnTo>
                    <a:pt x="3181" y="1131"/>
                  </a:lnTo>
                  <a:lnTo>
                    <a:pt x="3144" y="1046"/>
                  </a:lnTo>
                  <a:lnTo>
                    <a:pt x="3101" y="964"/>
                  </a:lnTo>
                  <a:lnTo>
                    <a:pt x="3055" y="883"/>
                  </a:lnTo>
                  <a:lnTo>
                    <a:pt x="3004" y="807"/>
                  </a:lnTo>
                  <a:close/>
                  <a:moveTo>
                    <a:pt x="429" y="807"/>
                  </a:moveTo>
                  <a:lnTo>
                    <a:pt x="378" y="883"/>
                  </a:lnTo>
                  <a:lnTo>
                    <a:pt x="331" y="962"/>
                  </a:lnTo>
                  <a:lnTo>
                    <a:pt x="289" y="1046"/>
                  </a:lnTo>
                  <a:lnTo>
                    <a:pt x="252" y="1131"/>
                  </a:lnTo>
                  <a:lnTo>
                    <a:pt x="220" y="1219"/>
                  </a:lnTo>
                  <a:lnTo>
                    <a:pt x="193" y="1309"/>
                  </a:lnTo>
                  <a:lnTo>
                    <a:pt x="171" y="1402"/>
                  </a:lnTo>
                  <a:lnTo>
                    <a:pt x="156" y="1497"/>
                  </a:lnTo>
                  <a:lnTo>
                    <a:pt x="145" y="1593"/>
                  </a:lnTo>
                  <a:lnTo>
                    <a:pt x="141" y="1691"/>
                  </a:lnTo>
                  <a:lnTo>
                    <a:pt x="702" y="1691"/>
                  </a:lnTo>
                  <a:lnTo>
                    <a:pt x="705" y="1567"/>
                  </a:lnTo>
                  <a:lnTo>
                    <a:pt x="714" y="1446"/>
                  </a:lnTo>
                  <a:lnTo>
                    <a:pt x="726" y="1327"/>
                  </a:lnTo>
                  <a:lnTo>
                    <a:pt x="746" y="1211"/>
                  </a:lnTo>
                  <a:lnTo>
                    <a:pt x="768" y="1098"/>
                  </a:lnTo>
                  <a:lnTo>
                    <a:pt x="796" y="990"/>
                  </a:lnTo>
                  <a:lnTo>
                    <a:pt x="716" y="958"/>
                  </a:lnTo>
                  <a:lnTo>
                    <a:pt x="638" y="923"/>
                  </a:lnTo>
                  <a:lnTo>
                    <a:pt x="565" y="887"/>
                  </a:lnTo>
                  <a:lnTo>
                    <a:pt x="495" y="848"/>
                  </a:lnTo>
                  <a:lnTo>
                    <a:pt x="429" y="807"/>
                  </a:lnTo>
                  <a:close/>
                  <a:moveTo>
                    <a:pt x="1215" y="222"/>
                  </a:moveTo>
                  <a:lnTo>
                    <a:pt x="1123" y="255"/>
                  </a:lnTo>
                  <a:lnTo>
                    <a:pt x="1036" y="295"/>
                  </a:lnTo>
                  <a:lnTo>
                    <a:pt x="950" y="338"/>
                  </a:lnTo>
                  <a:lnTo>
                    <a:pt x="868" y="387"/>
                  </a:lnTo>
                  <a:lnTo>
                    <a:pt x="789" y="441"/>
                  </a:lnTo>
                  <a:lnTo>
                    <a:pt x="715" y="499"/>
                  </a:lnTo>
                  <a:lnTo>
                    <a:pt x="642" y="562"/>
                  </a:lnTo>
                  <a:lnTo>
                    <a:pt x="575" y="629"/>
                  </a:lnTo>
                  <a:lnTo>
                    <a:pt x="511" y="700"/>
                  </a:lnTo>
                  <a:lnTo>
                    <a:pt x="585" y="744"/>
                  </a:lnTo>
                  <a:lnTo>
                    <a:pt x="664" y="785"/>
                  </a:lnTo>
                  <a:lnTo>
                    <a:pt x="747" y="824"/>
                  </a:lnTo>
                  <a:lnTo>
                    <a:pt x="835" y="860"/>
                  </a:lnTo>
                  <a:lnTo>
                    <a:pt x="867" y="773"/>
                  </a:lnTo>
                  <a:lnTo>
                    <a:pt x="901" y="689"/>
                  </a:lnTo>
                  <a:lnTo>
                    <a:pt x="939" y="610"/>
                  </a:lnTo>
                  <a:lnTo>
                    <a:pt x="979" y="534"/>
                  </a:lnTo>
                  <a:lnTo>
                    <a:pt x="1021" y="462"/>
                  </a:lnTo>
                  <a:lnTo>
                    <a:pt x="1067" y="395"/>
                  </a:lnTo>
                  <a:lnTo>
                    <a:pt x="1114" y="333"/>
                  </a:lnTo>
                  <a:lnTo>
                    <a:pt x="1163" y="275"/>
                  </a:lnTo>
                  <a:lnTo>
                    <a:pt x="1215" y="222"/>
                  </a:lnTo>
                  <a:close/>
                  <a:moveTo>
                    <a:pt x="2205" y="217"/>
                  </a:moveTo>
                  <a:lnTo>
                    <a:pt x="2257" y="271"/>
                  </a:lnTo>
                  <a:lnTo>
                    <a:pt x="2307" y="330"/>
                  </a:lnTo>
                  <a:lnTo>
                    <a:pt x="2355" y="392"/>
                  </a:lnTo>
                  <a:lnTo>
                    <a:pt x="2401" y="460"/>
                  </a:lnTo>
                  <a:lnTo>
                    <a:pt x="2445" y="532"/>
                  </a:lnTo>
                  <a:lnTo>
                    <a:pt x="2486" y="610"/>
                  </a:lnTo>
                  <a:lnTo>
                    <a:pt x="2523" y="690"/>
                  </a:lnTo>
                  <a:lnTo>
                    <a:pt x="2558" y="774"/>
                  </a:lnTo>
                  <a:lnTo>
                    <a:pt x="2590" y="862"/>
                  </a:lnTo>
                  <a:lnTo>
                    <a:pt x="2680" y="826"/>
                  </a:lnTo>
                  <a:lnTo>
                    <a:pt x="2766" y="787"/>
                  </a:lnTo>
                  <a:lnTo>
                    <a:pt x="2846" y="745"/>
                  </a:lnTo>
                  <a:lnTo>
                    <a:pt x="2921" y="700"/>
                  </a:lnTo>
                  <a:lnTo>
                    <a:pt x="2856" y="628"/>
                  </a:lnTo>
                  <a:lnTo>
                    <a:pt x="2788" y="560"/>
                  </a:lnTo>
                  <a:lnTo>
                    <a:pt x="2715" y="497"/>
                  </a:lnTo>
                  <a:lnTo>
                    <a:pt x="2638" y="438"/>
                  </a:lnTo>
                  <a:lnTo>
                    <a:pt x="2558" y="384"/>
                  </a:lnTo>
                  <a:lnTo>
                    <a:pt x="2475" y="334"/>
                  </a:lnTo>
                  <a:lnTo>
                    <a:pt x="2388" y="290"/>
                  </a:lnTo>
                  <a:lnTo>
                    <a:pt x="2298" y="251"/>
                  </a:lnTo>
                  <a:lnTo>
                    <a:pt x="2205" y="217"/>
                  </a:lnTo>
                  <a:close/>
                  <a:moveTo>
                    <a:pt x="1787" y="146"/>
                  </a:moveTo>
                  <a:lnTo>
                    <a:pt x="1787" y="1006"/>
                  </a:lnTo>
                  <a:lnTo>
                    <a:pt x="1906" y="1001"/>
                  </a:lnTo>
                  <a:lnTo>
                    <a:pt x="2024" y="991"/>
                  </a:lnTo>
                  <a:lnTo>
                    <a:pt x="2138" y="976"/>
                  </a:lnTo>
                  <a:lnTo>
                    <a:pt x="2249" y="956"/>
                  </a:lnTo>
                  <a:lnTo>
                    <a:pt x="2355" y="933"/>
                  </a:lnTo>
                  <a:lnTo>
                    <a:pt x="2458" y="905"/>
                  </a:lnTo>
                  <a:lnTo>
                    <a:pt x="2429" y="823"/>
                  </a:lnTo>
                  <a:lnTo>
                    <a:pt x="2397" y="744"/>
                  </a:lnTo>
                  <a:lnTo>
                    <a:pt x="2362" y="669"/>
                  </a:lnTo>
                  <a:lnTo>
                    <a:pt x="2326" y="598"/>
                  </a:lnTo>
                  <a:lnTo>
                    <a:pt x="2286" y="531"/>
                  </a:lnTo>
                  <a:lnTo>
                    <a:pt x="2245" y="469"/>
                  </a:lnTo>
                  <a:lnTo>
                    <a:pt x="2200" y="411"/>
                  </a:lnTo>
                  <a:lnTo>
                    <a:pt x="2154" y="358"/>
                  </a:lnTo>
                  <a:lnTo>
                    <a:pt x="2107" y="311"/>
                  </a:lnTo>
                  <a:lnTo>
                    <a:pt x="2057" y="269"/>
                  </a:lnTo>
                  <a:lnTo>
                    <a:pt x="2006" y="232"/>
                  </a:lnTo>
                  <a:lnTo>
                    <a:pt x="1953" y="201"/>
                  </a:lnTo>
                  <a:lnTo>
                    <a:pt x="1899" y="177"/>
                  </a:lnTo>
                  <a:lnTo>
                    <a:pt x="1843" y="158"/>
                  </a:lnTo>
                  <a:lnTo>
                    <a:pt x="1787" y="146"/>
                  </a:lnTo>
                  <a:close/>
                  <a:moveTo>
                    <a:pt x="1646" y="145"/>
                  </a:moveTo>
                  <a:lnTo>
                    <a:pt x="1588" y="156"/>
                  </a:lnTo>
                  <a:lnTo>
                    <a:pt x="1533" y="174"/>
                  </a:lnTo>
                  <a:lnTo>
                    <a:pt x="1477" y="198"/>
                  </a:lnTo>
                  <a:lnTo>
                    <a:pt x="1424" y="229"/>
                  </a:lnTo>
                  <a:lnTo>
                    <a:pt x="1373" y="265"/>
                  </a:lnTo>
                  <a:lnTo>
                    <a:pt x="1323" y="306"/>
                  </a:lnTo>
                  <a:lnTo>
                    <a:pt x="1275" y="354"/>
                  </a:lnTo>
                  <a:lnTo>
                    <a:pt x="1228" y="407"/>
                  </a:lnTo>
                  <a:lnTo>
                    <a:pt x="1184" y="464"/>
                  </a:lnTo>
                  <a:lnTo>
                    <a:pt x="1141" y="527"/>
                  </a:lnTo>
                  <a:lnTo>
                    <a:pt x="1101" y="594"/>
                  </a:lnTo>
                  <a:lnTo>
                    <a:pt x="1064" y="666"/>
                  </a:lnTo>
                  <a:lnTo>
                    <a:pt x="1028" y="741"/>
                  </a:lnTo>
                  <a:lnTo>
                    <a:pt x="996" y="820"/>
                  </a:lnTo>
                  <a:lnTo>
                    <a:pt x="966" y="903"/>
                  </a:lnTo>
                  <a:lnTo>
                    <a:pt x="1055" y="928"/>
                  </a:lnTo>
                  <a:lnTo>
                    <a:pt x="1148" y="949"/>
                  </a:lnTo>
                  <a:lnTo>
                    <a:pt x="1243" y="968"/>
                  </a:lnTo>
                  <a:lnTo>
                    <a:pt x="1340" y="983"/>
                  </a:lnTo>
                  <a:lnTo>
                    <a:pt x="1440" y="994"/>
                  </a:lnTo>
                  <a:lnTo>
                    <a:pt x="1542" y="1002"/>
                  </a:lnTo>
                  <a:lnTo>
                    <a:pt x="1646" y="1006"/>
                  </a:lnTo>
                  <a:lnTo>
                    <a:pt x="1646" y="145"/>
                  </a:lnTo>
                  <a:close/>
                  <a:moveTo>
                    <a:pt x="1712" y="0"/>
                  </a:moveTo>
                  <a:lnTo>
                    <a:pt x="1716" y="0"/>
                  </a:lnTo>
                  <a:lnTo>
                    <a:pt x="1821" y="3"/>
                  </a:lnTo>
                  <a:lnTo>
                    <a:pt x="1924" y="13"/>
                  </a:lnTo>
                  <a:lnTo>
                    <a:pt x="2027" y="28"/>
                  </a:lnTo>
                  <a:lnTo>
                    <a:pt x="2126" y="50"/>
                  </a:lnTo>
                  <a:lnTo>
                    <a:pt x="2223" y="76"/>
                  </a:lnTo>
                  <a:lnTo>
                    <a:pt x="2318" y="108"/>
                  </a:lnTo>
                  <a:lnTo>
                    <a:pt x="2411" y="146"/>
                  </a:lnTo>
                  <a:lnTo>
                    <a:pt x="2501" y="189"/>
                  </a:lnTo>
                  <a:lnTo>
                    <a:pt x="2587" y="236"/>
                  </a:lnTo>
                  <a:lnTo>
                    <a:pt x="2670" y="289"/>
                  </a:lnTo>
                  <a:lnTo>
                    <a:pt x="2750" y="346"/>
                  </a:lnTo>
                  <a:lnTo>
                    <a:pt x="2827" y="407"/>
                  </a:lnTo>
                  <a:lnTo>
                    <a:pt x="2901" y="473"/>
                  </a:lnTo>
                  <a:lnTo>
                    <a:pt x="2970" y="542"/>
                  </a:lnTo>
                  <a:lnTo>
                    <a:pt x="3035" y="616"/>
                  </a:lnTo>
                  <a:lnTo>
                    <a:pt x="3077" y="668"/>
                  </a:lnTo>
                  <a:lnTo>
                    <a:pt x="3117" y="722"/>
                  </a:lnTo>
                  <a:lnTo>
                    <a:pt x="3169" y="799"/>
                  </a:lnTo>
                  <a:lnTo>
                    <a:pt x="3217" y="880"/>
                  </a:lnTo>
                  <a:lnTo>
                    <a:pt x="3260" y="962"/>
                  </a:lnTo>
                  <a:lnTo>
                    <a:pt x="3300" y="1048"/>
                  </a:lnTo>
                  <a:lnTo>
                    <a:pt x="3334" y="1136"/>
                  </a:lnTo>
                  <a:lnTo>
                    <a:pt x="3364" y="1226"/>
                  </a:lnTo>
                  <a:lnTo>
                    <a:pt x="3388" y="1319"/>
                  </a:lnTo>
                  <a:lnTo>
                    <a:pt x="3407" y="1413"/>
                  </a:lnTo>
                  <a:lnTo>
                    <a:pt x="3421" y="1508"/>
                  </a:lnTo>
                  <a:lnTo>
                    <a:pt x="3430" y="1606"/>
                  </a:lnTo>
                  <a:lnTo>
                    <a:pt x="3432" y="1706"/>
                  </a:lnTo>
                  <a:lnTo>
                    <a:pt x="3430" y="1804"/>
                  </a:lnTo>
                  <a:lnTo>
                    <a:pt x="3421" y="1902"/>
                  </a:lnTo>
                  <a:lnTo>
                    <a:pt x="3407" y="1998"/>
                  </a:lnTo>
                  <a:lnTo>
                    <a:pt x="3388" y="2092"/>
                  </a:lnTo>
                  <a:lnTo>
                    <a:pt x="3364" y="2185"/>
                  </a:lnTo>
                  <a:lnTo>
                    <a:pt x="3334" y="2275"/>
                  </a:lnTo>
                  <a:lnTo>
                    <a:pt x="3300" y="2363"/>
                  </a:lnTo>
                  <a:lnTo>
                    <a:pt x="3260" y="2449"/>
                  </a:lnTo>
                  <a:lnTo>
                    <a:pt x="3217" y="2531"/>
                  </a:lnTo>
                  <a:lnTo>
                    <a:pt x="3169" y="2611"/>
                  </a:lnTo>
                  <a:lnTo>
                    <a:pt x="3117" y="2688"/>
                  </a:lnTo>
                  <a:lnTo>
                    <a:pt x="3077" y="2743"/>
                  </a:lnTo>
                  <a:lnTo>
                    <a:pt x="3035" y="2795"/>
                  </a:lnTo>
                  <a:lnTo>
                    <a:pt x="2970" y="2868"/>
                  </a:lnTo>
                  <a:lnTo>
                    <a:pt x="2901" y="2938"/>
                  </a:lnTo>
                  <a:lnTo>
                    <a:pt x="2827" y="3004"/>
                  </a:lnTo>
                  <a:lnTo>
                    <a:pt x="2750" y="3066"/>
                  </a:lnTo>
                  <a:lnTo>
                    <a:pt x="2670" y="3122"/>
                  </a:lnTo>
                  <a:lnTo>
                    <a:pt x="2587" y="3175"/>
                  </a:lnTo>
                  <a:lnTo>
                    <a:pt x="2501" y="3222"/>
                  </a:lnTo>
                  <a:lnTo>
                    <a:pt x="2411" y="3265"/>
                  </a:lnTo>
                  <a:lnTo>
                    <a:pt x="2318" y="3302"/>
                  </a:lnTo>
                  <a:lnTo>
                    <a:pt x="2223" y="3335"/>
                  </a:lnTo>
                  <a:lnTo>
                    <a:pt x="2126" y="3361"/>
                  </a:lnTo>
                  <a:lnTo>
                    <a:pt x="2027" y="3382"/>
                  </a:lnTo>
                  <a:lnTo>
                    <a:pt x="1924" y="3398"/>
                  </a:lnTo>
                  <a:lnTo>
                    <a:pt x="1821" y="3408"/>
                  </a:lnTo>
                  <a:lnTo>
                    <a:pt x="1716" y="3411"/>
                  </a:lnTo>
                  <a:lnTo>
                    <a:pt x="1715" y="3411"/>
                  </a:lnTo>
                  <a:lnTo>
                    <a:pt x="1715" y="3411"/>
                  </a:lnTo>
                  <a:lnTo>
                    <a:pt x="1713" y="3410"/>
                  </a:lnTo>
                  <a:lnTo>
                    <a:pt x="1713" y="3411"/>
                  </a:lnTo>
                  <a:lnTo>
                    <a:pt x="1712" y="3411"/>
                  </a:lnTo>
                  <a:lnTo>
                    <a:pt x="1712" y="3411"/>
                  </a:lnTo>
                  <a:lnTo>
                    <a:pt x="1709" y="3411"/>
                  </a:lnTo>
                  <a:lnTo>
                    <a:pt x="1707" y="3410"/>
                  </a:lnTo>
                  <a:lnTo>
                    <a:pt x="1602" y="3407"/>
                  </a:lnTo>
                  <a:lnTo>
                    <a:pt x="1500" y="3397"/>
                  </a:lnTo>
                  <a:lnTo>
                    <a:pt x="1399" y="3381"/>
                  </a:lnTo>
                  <a:lnTo>
                    <a:pt x="1299" y="3359"/>
                  </a:lnTo>
                  <a:lnTo>
                    <a:pt x="1203" y="3333"/>
                  </a:lnTo>
                  <a:lnTo>
                    <a:pt x="1109" y="3300"/>
                  </a:lnTo>
                  <a:lnTo>
                    <a:pt x="1018" y="3263"/>
                  </a:lnTo>
                  <a:lnTo>
                    <a:pt x="928" y="3219"/>
                  </a:lnTo>
                  <a:lnTo>
                    <a:pt x="843" y="3173"/>
                  </a:lnTo>
                  <a:lnTo>
                    <a:pt x="760" y="3120"/>
                  </a:lnTo>
                  <a:lnTo>
                    <a:pt x="680" y="3063"/>
                  </a:lnTo>
                  <a:lnTo>
                    <a:pt x="604" y="3002"/>
                  </a:lnTo>
                  <a:lnTo>
                    <a:pt x="531" y="2937"/>
                  </a:lnTo>
                  <a:lnTo>
                    <a:pt x="463" y="2868"/>
                  </a:lnTo>
                  <a:lnTo>
                    <a:pt x="398" y="2795"/>
                  </a:lnTo>
                  <a:lnTo>
                    <a:pt x="355" y="2743"/>
                  </a:lnTo>
                  <a:lnTo>
                    <a:pt x="316" y="2688"/>
                  </a:lnTo>
                  <a:lnTo>
                    <a:pt x="263" y="2611"/>
                  </a:lnTo>
                  <a:lnTo>
                    <a:pt x="215" y="2531"/>
                  </a:lnTo>
                  <a:lnTo>
                    <a:pt x="172" y="2449"/>
                  </a:lnTo>
                  <a:lnTo>
                    <a:pt x="133" y="2363"/>
                  </a:lnTo>
                  <a:lnTo>
                    <a:pt x="99" y="2275"/>
                  </a:lnTo>
                  <a:lnTo>
                    <a:pt x="69" y="2185"/>
                  </a:lnTo>
                  <a:lnTo>
                    <a:pt x="45" y="2092"/>
                  </a:lnTo>
                  <a:lnTo>
                    <a:pt x="26" y="1998"/>
                  </a:lnTo>
                  <a:lnTo>
                    <a:pt x="12" y="1902"/>
                  </a:lnTo>
                  <a:lnTo>
                    <a:pt x="3" y="1804"/>
                  </a:lnTo>
                  <a:lnTo>
                    <a:pt x="0" y="1706"/>
                  </a:lnTo>
                  <a:lnTo>
                    <a:pt x="3" y="1606"/>
                  </a:lnTo>
                  <a:lnTo>
                    <a:pt x="12" y="1508"/>
                  </a:lnTo>
                  <a:lnTo>
                    <a:pt x="26" y="1413"/>
                  </a:lnTo>
                  <a:lnTo>
                    <a:pt x="45" y="1319"/>
                  </a:lnTo>
                  <a:lnTo>
                    <a:pt x="69" y="1226"/>
                  </a:lnTo>
                  <a:lnTo>
                    <a:pt x="99" y="1136"/>
                  </a:lnTo>
                  <a:lnTo>
                    <a:pt x="133" y="1048"/>
                  </a:lnTo>
                  <a:lnTo>
                    <a:pt x="172" y="962"/>
                  </a:lnTo>
                  <a:lnTo>
                    <a:pt x="215" y="880"/>
                  </a:lnTo>
                  <a:lnTo>
                    <a:pt x="263" y="799"/>
                  </a:lnTo>
                  <a:lnTo>
                    <a:pt x="316" y="722"/>
                  </a:lnTo>
                  <a:lnTo>
                    <a:pt x="355" y="668"/>
                  </a:lnTo>
                  <a:lnTo>
                    <a:pt x="398" y="616"/>
                  </a:lnTo>
                  <a:lnTo>
                    <a:pt x="463" y="543"/>
                  </a:lnTo>
                  <a:lnTo>
                    <a:pt x="531" y="474"/>
                  </a:lnTo>
                  <a:lnTo>
                    <a:pt x="604" y="408"/>
                  </a:lnTo>
                  <a:lnTo>
                    <a:pt x="680" y="348"/>
                  </a:lnTo>
                  <a:lnTo>
                    <a:pt x="760" y="290"/>
                  </a:lnTo>
                  <a:lnTo>
                    <a:pt x="843" y="239"/>
                  </a:lnTo>
                  <a:lnTo>
                    <a:pt x="928" y="191"/>
                  </a:lnTo>
                  <a:lnTo>
                    <a:pt x="1018" y="148"/>
                  </a:lnTo>
                  <a:lnTo>
                    <a:pt x="1109" y="110"/>
                  </a:lnTo>
                  <a:lnTo>
                    <a:pt x="1203" y="78"/>
                  </a:lnTo>
                  <a:lnTo>
                    <a:pt x="1299" y="51"/>
                  </a:lnTo>
                  <a:lnTo>
                    <a:pt x="1399" y="30"/>
                  </a:lnTo>
                  <a:lnTo>
                    <a:pt x="1500" y="14"/>
                  </a:lnTo>
                  <a:lnTo>
                    <a:pt x="1602" y="4"/>
                  </a:lnTo>
                  <a:lnTo>
                    <a:pt x="1707" y="0"/>
                  </a:lnTo>
                  <a:lnTo>
                    <a:pt x="1709" y="0"/>
                  </a:lnTo>
                  <a:lnTo>
                    <a:pt x="171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81B3"/>
                </a:gs>
                <a:gs pos="100000">
                  <a:srgbClr val="19B6BC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lt1"/>
                </a:solidFill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3727882" y="179542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2168245" y="1927372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10555004" y="223670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8995367" y="236865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1623685" y="254543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Group 12"/>
          <p:cNvGrpSpPr/>
          <p:nvPr/>
        </p:nvGrpSpPr>
        <p:grpSpPr>
          <a:xfrm>
            <a:off x="6086814" y="1804014"/>
            <a:ext cx="3748842" cy="3748425"/>
            <a:chOff x="4215904" y="1710723"/>
            <a:chExt cx="2736304" cy="2736000"/>
          </a:xfrm>
        </p:grpSpPr>
        <p:sp>
          <p:nvSpPr>
            <p:cNvPr id="162" name="Arc 4"/>
            <p:cNvSpPr>
              <a:spLocks noChangeAspect="1"/>
            </p:cNvSpPr>
            <p:nvPr/>
          </p:nvSpPr>
          <p:spPr>
            <a:xfrm>
              <a:off x="4215904" y="1710723"/>
              <a:ext cx="2736304" cy="2736000"/>
            </a:xfrm>
            <a:prstGeom prst="arc">
              <a:avLst>
                <a:gd name="adj1" fmla="val 16152949"/>
                <a:gd name="adj2" fmla="val 5476831"/>
              </a:avLst>
            </a:prstGeom>
            <a:ln w="19050" cap="rnd">
              <a:gradFill>
                <a:gsLst>
                  <a:gs pos="0">
                    <a:srgbClr val="7D048D"/>
                  </a:gs>
                  <a:gs pos="100000">
                    <a:srgbClr val="5B008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cxnSp>
          <p:nvCxnSpPr>
            <p:cNvPr id="163" name="Straight Connector 6"/>
            <p:cNvCxnSpPr/>
            <p:nvPr/>
          </p:nvCxnSpPr>
          <p:spPr>
            <a:xfrm flipH="1">
              <a:off x="4648056" y="4446381"/>
              <a:ext cx="936000" cy="342"/>
            </a:xfrm>
            <a:prstGeom prst="line">
              <a:avLst/>
            </a:prstGeom>
            <a:ln w="19050">
              <a:gradFill>
                <a:gsLst>
                  <a:gs pos="0">
                    <a:srgbClr val="7D048D"/>
                  </a:gs>
                  <a:gs pos="100000">
                    <a:srgbClr val="5B0085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19"/>
          <p:cNvGrpSpPr>
            <a:grpSpLocks noChangeAspect="1"/>
          </p:cNvGrpSpPr>
          <p:nvPr/>
        </p:nvGrpSpPr>
        <p:grpSpPr>
          <a:xfrm>
            <a:off x="5089731" y="2025726"/>
            <a:ext cx="4523955" cy="3304533"/>
            <a:chOff x="3206584" y="1710723"/>
            <a:chExt cx="3745624" cy="2736000"/>
          </a:xfrm>
        </p:grpSpPr>
        <p:sp>
          <p:nvSpPr>
            <p:cNvPr id="160" name="Arc 20"/>
            <p:cNvSpPr>
              <a:spLocks noChangeAspect="1"/>
            </p:cNvSpPr>
            <p:nvPr/>
          </p:nvSpPr>
          <p:spPr>
            <a:xfrm>
              <a:off x="4215903" y="1710723"/>
              <a:ext cx="2736305" cy="2736000"/>
            </a:xfrm>
            <a:prstGeom prst="arc">
              <a:avLst>
                <a:gd name="adj1" fmla="val 16157473"/>
                <a:gd name="adj2" fmla="val 5476831"/>
              </a:avLst>
            </a:prstGeom>
            <a:ln w="19050" cap="rnd">
              <a:gradFill>
                <a:gsLst>
                  <a:gs pos="0">
                    <a:srgbClr val="DE0463"/>
                  </a:gs>
                  <a:gs pos="68000">
                    <a:srgbClr val="A90E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cxnSp>
          <p:nvCxnSpPr>
            <p:cNvPr id="161" name="Straight Connector 21"/>
            <p:cNvCxnSpPr/>
            <p:nvPr/>
          </p:nvCxnSpPr>
          <p:spPr>
            <a:xfrm flipH="1">
              <a:off x="3206584" y="4446380"/>
              <a:ext cx="2368477" cy="343"/>
            </a:xfrm>
            <a:prstGeom prst="line">
              <a:avLst/>
            </a:prstGeom>
            <a:ln w="19050">
              <a:gradFill>
                <a:gsLst>
                  <a:gs pos="0">
                    <a:srgbClr val="DE0463"/>
                  </a:gs>
                  <a:gs pos="68000">
                    <a:srgbClr val="A90E7E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22"/>
          <p:cNvGrpSpPr>
            <a:grpSpLocks noChangeAspect="1"/>
          </p:cNvGrpSpPr>
          <p:nvPr/>
        </p:nvGrpSpPr>
        <p:grpSpPr>
          <a:xfrm>
            <a:off x="4422229" y="2247025"/>
            <a:ext cx="4939466" cy="2860641"/>
            <a:chOff x="2227956" y="1710723"/>
            <a:chExt cx="4724252" cy="2736000"/>
          </a:xfrm>
        </p:grpSpPr>
        <p:sp>
          <p:nvSpPr>
            <p:cNvPr id="158" name="Arc 23"/>
            <p:cNvSpPr>
              <a:spLocks noChangeAspect="1"/>
            </p:cNvSpPr>
            <p:nvPr/>
          </p:nvSpPr>
          <p:spPr>
            <a:xfrm>
              <a:off x="4215904" y="1710723"/>
              <a:ext cx="2736304" cy="2736000"/>
            </a:xfrm>
            <a:prstGeom prst="arc">
              <a:avLst>
                <a:gd name="adj1" fmla="val 16232542"/>
                <a:gd name="adj2" fmla="val 5476831"/>
              </a:avLst>
            </a:prstGeom>
            <a:ln w="19050" cap="rnd">
              <a:gradFill flip="none" rotWithShape="1">
                <a:gsLst>
                  <a:gs pos="0">
                    <a:srgbClr val="19B6BC"/>
                  </a:gs>
                  <a:gs pos="49000">
                    <a:srgbClr val="0182B2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cxnSp>
          <p:nvCxnSpPr>
            <p:cNvPr id="159" name="Straight Connector 24"/>
            <p:cNvCxnSpPr/>
            <p:nvPr/>
          </p:nvCxnSpPr>
          <p:spPr>
            <a:xfrm flipH="1">
              <a:off x="2227956" y="4446380"/>
              <a:ext cx="3396416" cy="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9B6BC"/>
                  </a:gs>
                  <a:gs pos="49000">
                    <a:srgbClr val="0182B2"/>
                  </a:gs>
                </a:gsLst>
                <a:lin ang="540000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Arc 37"/>
          <p:cNvSpPr>
            <a:spLocks noChangeAspect="1"/>
          </p:cNvSpPr>
          <p:nvPr/>
        </p:nvSpPr>
        <p:spPr>
          <a:xfrm>
            <a:off x="4888692" y="2744516"/>
            <a:ext cx="1874420" cy="1874213"/>
          </a:xfrm>
          <a:prstGeom prst="arc">
            <a:avLst>
              <a:gd name="adj1" fmla="val 3620455"/>
              <a:gd name="adj2" fmla="val 17885763"/>
            </a:avLst>
          </a:prstGeom>
          <a:ln w="19050" cap="rnd">
            <a:gradFill>
              <a:gsLst>
                <a:gs pos="0">
                  <a:srgbClr val="19B5BC"/>
                </a:gs>
                <a:gs pos="100000">
                  <a:srgbClr val="0183B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cs typeface="+mn-ea"/>
              <a:sym typeface="+mn-lt"/>
            </a:endParaRPr>
          </a:p>
        </p:txBody>
      </p:sp>
      <p:sp>
        <p:nvSpPr>
          <p:cNvPr id="130" name="Arc 38"/>
          <p:cNvSpPr>
            <a:spLocks noChangeAspect="1"/>
          </p:cNvSpPr>
          <p:nvPr/>
        </p:nvSpPr>
        <p:spPr>
          <a:xfrm>
            <a:off x="4888692" y="2744516"/>
            <a:ext cx="1874420" cy="1874213"/>
          </a:xfrm>
          <a:prstGeom prst="arc">
            <a:avLst>
              <a:gd name="adj1" fmla="val 21023807"/>
              <a:gd name="adj2" fmla="val 3406405"/>
            </a:avLst>
          </a:prstGeom>
          <a:ln w="19050" cap="rnd">
            <a:gradFill>
              <a:gsLst>
                <a:gs pos="0">
                  <a:srgbClr val="DD0567"/>
                </a:gs>
                <a:gs pos="100000">
                  <a:srgbClr val="AA0E7E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cs typeface="+mn-ea"/>
              <a:sym typeface="+mn-lt"/>
            </a:endParaRPr>
          </a:p>
        </p:txBody>
      </p:sp>
      <p:sp>
        <p:nvSpPr>
          <p:cNvPr id="131" name="Arc 39"/>
          <p:cNvSpPr>
            <a:spLocks noChangeAspect="1"/>
          </p:cNvSpPr>
          <p:nvPr/>
        </p:nvSpPr>
        <p:spPr>
          <a:xfrm>
            <a:off x="4888690" y="2744516"/>
            <a:ext cx="1874420" cy="1874213"/>
          </a:xfrm>
          <a:prstGeom prst="arc">
            <a:avLst>
              <a:gd name="adj1" fmla="val 18117805"/>
              <a:gd name="adj2" fmla="val 20775709"/>
            </a:avLst>
          </a:prstGeom>
          <a:ln w="19050" cap="rnd">
            <a:gradFill>
              <a:gsLst>
                <a:gs pos="0">
                  <a:srgbClr val="7D048D"/>
                </a:gs>
                <a:gs pos="100000">
                  <a:srgbClr val="5C008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cs typeface="+mn-ea"/>
              <a:sym typeface="+mn-lt"/>
            </a:endParaRPr>
          </a:p>
        </p:txBody>
      </p:sp>
      <p:sp>
        <p:nvSpPr>
          <p:cNvPr id="133" name="Freeform 6"/>
          <p:cNvSpPr>
            <a:spLocks noChangeAspect="1" noEditPoints="1"/>
          </p:cNvSpPr>
          <p:nvPr/>
        </p:nvSpPr>
        <p:spPr bwMode="auto">
          <a:xfrm rot="7045079">
            <a:off x="6797986" y="4030711"/>
            <a:ext cx="246607" cy="384004"/>
          </a:xfrm>
          <a:custGeom>
            <a:avLst/>
            <a:gdLst>
              <a:gd name="T0" fmla="*/ 845 w 2099"/>
              <a:gd name="T1" fmla="*/ 263 h 3271"/>
              <a:gd name="T2" fmla="*/ 603 w 2099"/>
              <a:gd name="T3" fmla="*/ 371 h 3271"/>
              <a:gd name="T4" fmla="*/ 410 w 2099"/>
              <a:gd name="T5" fmla="*/ 549 h 3271"/>
              <a:gd name="T6" fmla="*/ 283 w 2099"/>
              <a:gd name="T7" fmla="*/ 779 h 3271"/>
              <a:gd name="T8" fmla="*/ 237 w 2099"/>
              <a:gd name="T9" fmla="*/ 1049 h 3271"/>
              <a:gd name="T10" fmla="*/ 283 w 2099"/>
              <a:gd name="T11" fmla="*/ 1318 h 3271"/>
              <a:gd name="T12" fmla="*/ 410 w 2099"/>
              <a:gd name="T13" fmla="*/ 1549 h 3271"/>
              <a:gd name="T14" fmla="*/ 603 w 2099"/>
              <a:gd name="T15" fmla="*/ 1726 h 3271"/>
              <a:gd name="T16" fmla="*/ 845 w 2099"/>
              <a:gd name="T17" fmla="*/ 1834 h 3271"/>
              <a:gd name="T18" fmla="*/ 1119 w 2099"/>
              <a:gd name="T19" fmla="*/ 1857 h 3271"/>
              <a:gd name="T20" fmla="*/ 1381 w 2099"/>
              <a:gd name="T21" fmla="*/ 1789 h 3271"/>
              <a:gd name="T22" fmla="*/ 1600 w 2099"/>
              <a:gd name="T23" fmla="*/ 1645 h 3271"/>
              <a:gd name="T24" fmla="*/ 1761 w 2099"/>
              <a:gd name="T25" fmla="*/ 1439 h 3271"/>
              <a:gd name="T26" fmla="*/ 1849 w 2099"/>
              <a:gd name="T27" fmla="*/ 1186 h 3271"/>
              <a:gd name="T28" fmla="*/ 1849 w 2099"/>
              <a:gd name="T29" fmla="*/ 910 h 3271"/>
              <a:gd name="T30" fmla="*/ 1761 w 2099"/>
              <a:gd name="T31" fmla="*/ 658 h 3271"/>
              <a:gd name="T32" fmla="*/ 1600 w 2099"/>
              <a:gd name="T33" fmla="*/ 452 h 3271"/>
              <a:gd name="T34" fmla="*/ 1381 w 2099"/>
              <a:gd name="T35" fmla="*/ 308 h 3271"/>
              <a:gd name="T36" fmla="*/ 1119 w 2099"/>
              <a:gd name="T37" fmla="*/ 239 h 3271"/>
              <a:gd name="T38" fmla="*/ 1131 w 2099"/>
              <a:gd name="T39" fmla="*/ 3 h 3271"/>
              <a:gd name="T40" fmla="*/ 1440 w 2099"/>
              <a:gd name="T41" fmla="*/ 74 h 3271"/>
              <a:gd name="T42" fmla="*/ 1706 w 2099"/>
              <a:gd name="T43" fmla="*/ 230 h 3271"/>
              <a:gd name="T44" fmla="*/ 1914 w 2099"/>
              <a:gd name="T45" fmla="*/ 454 h 3271"/>
              <a:gd name="T46" fmla="*/ 2050 w 2099"/>
              <a:gd name="T47" fmla="*/ 732 h 3271"/>
              <a:gd name="T48" fmla="*/ 2099 w 2099"/>
              <a:gd name="T49" fmla="*/ 1049 h 3271"/>
              <a:gd name="T50" fmla="*/ 2070 w 2099"/>
              <a:gd name="T51" fmla="*/ 1249 h 3271"/>
              <a:gd name="T52" fmla="*/ 1992 w 2099"/>
              <a:gd name="T53" fmla="*/ 1501 h 3271"/>
              <a:gd name="T54" fmla="*/ 1877 w 2099"/>
              <a:gd name="T55" fmla="*/ 1784 h 3271"/>
              <a:gd name="T56" fmla="*/ 1737 w 2099"/>
              <a:gd name="T57" fmla="*/ 2084 h 3271"/>
              <a:gd name="T58" fmla="*/ 1585 w 2099"/>
              <a:gd name="T59" fmla="*/ 2386 h 3271"/>
              <a:gd name="T60" fmla="*/ 1431 w 2099"/>
              <a:gd name="T61" fmla="*/ 2671 h 3271"/>
              <a:gd name="T62" fmla="*/ 1288 w 2099"/>
              <a:gd name="T63" fmla="*/ 2923 h 3271"/>
              <a:gd name="T64" fmla="*/ 1170 w 2099"/>
              <a:gd name="T65" fmla="*/ 3129 h 3271"/>
              <a:gd name="T66" fmla="*/ 1093 w 2099"/>
              <a:gd name="T67" fmla="*/ 3253 h 3271"/>
              <a:gd name="T68" fmla="*/ 1034 w 2099"/>
              <a:gd name="T69" fmla="*/ 3269 h 3271"/>
              <a:gd name="T70" fmla="*/ 976 w 2099"/>
              <a:gd name="T71" fmla="*/ 3207 h 3271"/>
              <a:gd name="T72" fmla="*/ 873 w 2099"/>
              <a:gd name="T73" fmla="*/ 3033 h 3271"/>
              <a:gd name="T74" fmla="*/ 741 w 2099"/>
              <a:gd name="T75" fmla="*/ 2802 h 3271"/>
              <a:gd name="T76" fmla="*/ 592 w 2099"/>
              <a:gd name="T77" fmla="*/ 2531 h 3271"/>
              <a:gd name="T78" fmla="*/ 437 w 2099"/>
              <a:gd name="T79" fmla="*/ 2236 h 3271"/>
              <a:gd name="T80" fmla="*/ 289 w 2099"/>
              <a:gd name="T81" fmla="*/ 1934 h 3271"/>
              <a:gd name="T82" fmla="*/ 160 w 2099"/>
              <a:gd name="T83" fmla="*/ 1639 h 3271"/>
              <a:gd name="T84" fmla="*/ 62 w 2099"/>
              <a:gd name="T85" fmla="*/ 1370 h 3271"/>
              <a:gd name="T86" fmla="*/ 8 w 2099"/>
              <a:gd name="T87" fmla="*/ 1142 h 3271"/>
              <a:gd name="T88" fmla="*/ 13 w 2099"/>
              <a:gd name="T89" fmla="*/ 886 h 3271"/>
              <a:gd name="T90" fmla="*/ 107 w 2099"/>
              <a:gd name="T91" fmla="*/ 588 h 3271"/>
              <a:gd name="T92" fmla="*/ 281 w 2099"/>
              <a:gd name="T93" fmla="*/ 334 h 3271"/>
              <a:gd name="T94" fmla="*/ 520 w 2099"/>
              <a:gd name="T95" fmla="*/ 143 h 3271"/>
              <a:gd name="T96" fmla="*/ 809 w 2099"/>
              <a:gd name="T97" fmla="*/ 28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9" h="3271">
                <a:moveTo>
                  <a:pt x="1050" y="237"/>
                </a:moveTo>
                <a:lnTo>
                  <a:pt x="980" y="239"/>
                </a:lnTo>
                <a:lnTo>
                  <a:pt x="911" y="249"/>
                </a:lnTo>
                <a:lnTo>
                  <a:pt x="845" y="263"/>
                </a:lnTo>
                <a:lnTo>
                  <a:pt x="780" y="282"/>
                </a:lnTo>
                <a:lnTo>
                  <a:pt x="719" y="308"/>
                </a:lnTo>
                <a:lnTo>
                  <a:pt x="659" y="337"/>
                </a:lnTo>
                <a:lnTo>
                  <a:pt x="603" y="371"/>
                </a:lnTo>
                <a:lnTo>
                  <a:pt x="550" y="409"/>
                </a:lnTo>
                <a:lnTo>
                  <a:pt x="499" y="452"/>
                </a:lnTo>
                <a:lnTo>
                  <a:pt x="453" y="498"/>
                </a:lnTo>
                <a:lnTo>
                  <a:pt x="410" y="549"/>
                </a:lnTo>
                <a:lnTo>
                  <a:pt x="372" y="602"/>
                </a:lnTo>
                <a:lnTo>
                  <a:pt x="338" y="658"/>
                </a:lnTo>
                <a:lnTo>
                  <a:pt x="309" y="718"/>
                </a:lnTo>
                <a:lnTo>
                  <a:pt x="283" y="779"/>
                </a:lnTo>
                <a:lnTo>
                  <a:pt x="264" y="844"/>
                </a:lnTo>
                <a:lnTo>
                  <a:pt x="249" y="910"/>
                </a:lnTo>
                <a:lnTo>
                  <a:pt x="240" y="979"/>
                </a:lnTo>
                <a:lnTo>
                  <a:pt x="237" y="1049"/>
                </a:lnTo>
                <a:lnTo>
                  <a:pt x="240" y="1118"/>
                </a:lnTo>
                <a:lnTo>
                  <a:pt x="249" y="1186"/>
                </a:lnTo>
                <a:lnTo>
                  <a:pt x="264" y="1254"/>
                </a:lnTo>
                <a:lnTo>
                  <a:pt x="283" y="1318"/>
                </a:lnTo>
                <a:lnTo>
                  <a:pt x="309" y="1380"/>
                </a:lnTo>
                <a:lnTo>
                  <a:pt x="338" y="1439"/>
                </a:lnTo>
                <a:lnTo>
                  <a:pt x="372" y="1495"/>
                </a:lnTo>
                <a:lnTo>
                  <a:pt x="410" y="1549"/>
                </a:lnTo>
                <a:lnTo>
                  <a:pt x="453" y="1599"/>
                </a:lnTo>
                <a:lnTo>
                  <a:pt x="499" y="1645"/>
                </a:lnTo>
                <a:lnTo>
                  <a:pt x="550" y="1687"/>
                </a:lnTo>
                <a:lnTo>
                  <a:pt x="603" y="1726"/>
                </a:lnTo>
                <a:lnTo>
                  <a:pt x="659" y="1760"/>
                </a:lnTo>
                <a:lnTo>
                  <a:pt x="719" y="1789"/>
                </a:lnTo>
                <a:lnTo>
                  <a:pt x="780" y="1815"/>
                </a:lnTo>
                <a:lnTo>
                  <a:pt x="845" y="1834"/>
                </a:lnTo>
                <a:lnTo>
                  <a:pt x="911" y="1848"/>
                </a:lnTo>
                <a:lnTo>
                  <a:pt x="980" y="1857"/>
                </a:lnTo>
                <a:lnTo>
                  <a:pt x="1050" y="1860"/>
                </a:lnTo>
                <a:lnTo>
                  <a:pt x="1119" y="1857"/>
                </a:lnTo>
                <a:lnTo>
                  <a:pt x="1187" y="1848"/>
                </a:lnTo>
                <a:lnTo>
                  <a:pt x="1255" y="1834"/>
                </a:lnTo>
                <a:lnTo>
                  <a:pt x="1319" y="1815"/>
                </a:lnTo>
                <a:lnTo>
                  <a:pt x="1381" y="1789"/>
                </a:lnTo>
                <a:lnTo>
                  <a:pt x="1440" y="1760"/>
                </a:lnTo>
                <a:lnTo>
                  <a:pt x="1496" y="1726"/>
                </a:lnTo>
                <a:lnTo>
                  <a:pt x="1550" y="1687"/>
                </a:lnTo>
                <a:lnTo>
                  <a:pt x="1600" y="1645"/>
                </a:lnTo>
                <a:lnTo>
                  <a:pt x="1646" y="1599"/>
                </a:lnTo>
                <a:lnTo>
                  <a:pt x="1688" y="1549"/>
                </a:lnTo>
                <a:lnTo>
                  <a:pt x="1727" y="1495"/>
                </a:lnTo>
                <a:lnTo>
                  <a:pt x="1761" y="1439"/>
                </a:lnTo>
                <a:lnTo>
                  <a:pt x="1790" y="1380"/>
                </a:lnTo>
                <a:lnTo>
                  <a:pt x="1816" y="1318"/>
                </a:lnTo>
                <a:lnTo>
                  <a:pt x="1835" y="1254"/>
                </a:lnTo>
                <a:lnTo>
                  <a:pt x="1849" y="1186"/>
                </a:lnTo>
                <a:lnTo>
                  <a:pt x="1859" y="1118"/>
                </a:lnTo>
                <a:lnTo>
                  <a:pt x="1862" y="1049"/>
                </a:lnTo>
                <a:lnTo>
                  <a:pt x="1859" y="979"/>
                </a:lnTo>
                <a:lnTo>
                  <a:pt x="1849" y="910"/>
                </a:lnTo>
                <a:lnTo>
                  <a:pt x="1835" y="844"/>
                </a:lnTo>
                <a:lnTo>
                  <a:pt x="1816" y="779"/>
                </a:lnTo>
                <a:lnTo>
                  <a:pt x="1790" y="718"/>
                </a:lnTo>
                <a:lnTo>
                  <a:pt x="1761" y="658"/>
                </a:lnTo>
                <a:lnTo>
                  <a:pt x="1727" y="602"/>
                </a:lnTo>
                <a:lnTo>
                  <a:pt x="1688" y="549"/>
                </a:lnTo>
                <a:lnTo>
                  <a:pt x="1646" y="498"/>
                </a:lnTo>
                <a:lnTo>
                  <a:pt x="1600" y="452"/>
                </a:lnTo>
                <a:lnTo>
                  <a:pt x="1550" y="409"/>
                </a:lnTo>
                <a:lnTo>
                  <a:pt x="1496" y="371"/>
                </a:lnTo>
                <a:lnTo>
                  <a:pt x="1440" y="337"/>
                </a:lnTo>
                <a:lnTo>
                  <a:pt x="1381" y="308"/>
                </a:lnTo>
                <a:lnTo>
                  <a:pt x="1319" y="282"/>
                </a:lnTo>
                <a:lnTo>
                  <a:pt x="1255" y="263"/>
                </a:lnTo>
                <a:lnTo>
                  <a:pt x="1187" y="249"/>
                </a:lnTo>
                <a:lnTo>
                  <a:pt x="1119" y="239"/>
                </a:lnTo>
                <a:lnTo>
                  <a:pt x="1050" y="237"/>
                </a:lnTo>
                <a:close/>
                <a:moveTo>
                  <a:pt x="1050" y="0"/>
                </a:moveTo>
                <a:lnTo>
                  <a:pt x="1050" y="0"/>
                </a:lnTo>
                <a:lnTo>
                  <a:pt x="1131" y="3"/>
                </a:lnTo>
                <a:lnTo>
                  <a:pt x="1212" y="12"/>
                </a:lnTo>
                <a:lnTo>
                  <a:pt x="1290" y="28"/>
                </a:lnTo>
                <a:lnTo>
                  <a:pt x="1366" y="48"/>
                </a:lnTo>
                <a:lnTo>
                  <a:pt x="1440" y="74"/>
                </a:lnTo>
                <a:lnTo>
                  <a:pt x="1511" y="106"/>
                </a:lnTo>
                <a:lnTo>
                  <a:pt x="1578" y="143"/>
                </a:lnTo>
                <a:lnTo>
                  <a:pt x="1644" y="184"/>
                </a:lnTo>
                <a:lnTo>
                  <a:pt x="1706" y="230"/>
                </a:lnTo>
                <a:lnTo>
                  <a:pt x="1764" y="280"/>
                </a:lnTo>
                <a:lnTo>
                  <a:pt x="1818" y="334"/>
                </a:lnTo>
                <a:lnTo>
                  <a:pt x="1868" y="392"/>
                </a:lnTo>
                <a:lnTo>
                  <a:pt x="1914" y="454"/>
                </a:lnTo>
                <a:lnTo>
                  <a:pt x="1955" y="519"/>
                </a:lnTo>
                <a:lnTo>
                  <a:pt x="1992" y="588"/>
                </a:lnTo>
                <a:lnTo>
                  <a:pt x="2024" y="658"/>
                </a:lnTo>
                <a:lnTo>
                  <a:pt x="2050" y="732"/>
                </a:lnTo>
                <a:lnTo>
                  <a:pt x="2070" y="808"/>
                </a:lnTo>
                <a:lnTo>
                  <a:pt x="2086" y="886"/>
                </a:lnTo>
                <a:lnTo>
                  <a:pt x="2096" y="966"/>
                </a:lnTo>
                <a:lnTo>
                  <a:pt x="2099" y="1049"/>
                </a:lnTo>
                <a:lnTo>
                  <a:pt x="2097" y="1094"/>
                </a:lnTo>
                <a:lnTo>
                  <a:pt x="2091" y="1142"/>
                </a:lnTo>
                <a:lnTo>
                  <a:pt x="2083" y="1194"/>
                </a:lnTo>
                <a:lnTo>
                  <a:pt x="2070" y="1249"/>
                </a:lnTo>
                <a:lnTo>
                  <a:pt x="2055" y="1309"/>
                </a:lnTo>
                <a:lnTo>
                  <a:pt x="2037" y="1371"/>
                </a:lnTo>
                <a:lnTo>
                  <a:pt x="2015" y="1434"/>
                </a:lnTo>
                <a:lnTo>
                  <a:pt x="1992" y="1501"/>
                </a:lnTo>
                <a:lnTo>
                  <a:pt x="1966" y="1569"/>
                </a:lnTo>
                <a:lnTo>
                  <a:pt x="1939" y="1639"/>
                </a:lnTo>
                <a:lnTo>
                  <a:pt x="1908" y="1711"/>
                </a:lnTo>
                <a:lnTo>
                  <a:pt x="1877" y="1784"/>
                </a:lnTo>
                <a:lnTo>
                  <a:pt x="1844" y="1858"/>
                </a:lnTo>
                <a:lnTo>
                  <a:pt x="1810" y="1934"/>
                </a:lnTo>
                <a:lnTo>
                  <a:pt x="1774" y="2009"/>
                </a:lnTo>
                <a:lnTo>
                  <a:pt x="1737" y="2084"/>
                </a:lnTo>
                <a:lnTo>
                  <a:pt x="1700" y="2161"/>
                </a:lnTo>
                <a:lnTo>
                  <a:pt x="1662" y="2236"/>
                </a:lnTo>
                <a:lnTo>
                  <a:pt x="1623" y="2311"/>
                </a:lnTo>
                <a:lnTo>
                  <a:pt x="1585" y="2386"/>
                </a:lnTo>
                <a:lnTo>
                  <a:pt x="1546" y="2459"/>
                </a:lnTo>
                <a:lnTo>
                  <a:pt x="1507" y="2531"/>
                </a:lnTo>
                <a:lnTo>
                  <a:pt x="1468" y="2602"/>
                </a:lnTo>
                <a:lnTo>
                  <a:pt x="1431" y="2671"/>
                </a:lnTo>
                <a:lnTo>
                  <a:pt x="1394" y="2738"/>
                </a:lnTo>
                <a:lnTo>
                  <a:pt x="1357" y="2802"/>
                </a:lnTo>
                <a:lnTo>
                  <a:pt x="1323" y="2864"/>
                </a:lnTo>
                <a:lnTo>
                  <a:pt x="1288" y="2923"/>
                </a:lnTo>
                <a:lnTo>
                  <a:pt x="1257" y="2980"/>
                </a:lnTo>
                <a:lnTo>
                  <a:pt x="1225" y="3033"/>
                </a:lnTo>
                <a:lnTo>
                  <a:pt x="1197" y="3083"/>
                </a:lnTo>
                <a:lnTo>
                  <a:pt x="1170" y="3129"/>
                </a:lnTo>
                <a:lnTo>
                  <a:pt x="1145" y="3171"/>
                </a:lnTo>
                <a:lnTo>
                  <a:pt x="1122" y="3207"/>
                </a:lnTo>
                <a:lnTo>
                  <a:pt x="1103" y="3241"/>
                </a:lnTo>
                <a:lnTo>
                  <a:pt x="1093" y="3253"/>
                </a:lnTo>
                <a:lnTo>
                  <a:pt x="1079" y="3262"/>
                </a:lnTo>
                <a:lnTo>
                  <a:pt x="1065" y="3269"/>
                </a:lnTo>
                <a:lnTo>
                  <a:pt x="1050" y="3271"/>
                </a:lnTo>
                <a:lnTo>
                  <a:pt x="1034" y="3269"/>
                </a:lnTo>
                <a:lnTo>
                  <a:pt x="1018" y="3262"/>
                </a:lnTo>
                <a:lnTo>
                  <a:pt x="1006" y="3253"/>
                </a:lnTo>
                <a:lnTo>
                  <a:pt x="996" y="3241"/>
                </a:lnTo>
                <a:lnTo>
                  <a:pt x="976" y="3207"/>
                </a:lnTo>
                <a:lnTo>
                  <a:pt x="954" y="3171"/>
                </a:lnTo>
                <a:lnTo>
                  <a:pt x="929" y="3129"/>
                </a:lnTo>
                <a:lnTo>
                  <a:pt x="902" y="3083"/>
                </a:lnTo>
                <a:lnTo>
                  <a:pt x="873" y="3033"/>
                </a:lnTo>
                <a:lnTo>
                  <a:pt x="842" y="2980"/>
                </a:lnTo>
                <a:lnTo>
                  <a:pt x="810" y="2923"/>
                </a:lnTo>
                <a:lnTo>
                  <a:pt x="776" y="2864"/>
                </a:lnTo>
                <a:lnTo>
                  <a:pt x="741" y="2802"/>
                </a:lnTo>
                <a:lnTo>
                  <a:pt x="705" y="2738"/>
                </a:lnTo>
                <a:lnTo>
                  <a:pt x="668" y="2671"/>
                </a:lnTo>
                <a:lnTo>
                  <a:pt x="630" y="2602"/>
                </a:lnTo>
                <a:lnTo>
                  <a:pt x="592" y="2531"/>
                </a:lnTo>
                <a:lnTo>
                  <a:pt x="553" y="2459"/>
                </a:lnTo>
                <a:lnTo>
                  <a:pt x="514" y="2386"/>
                </a:lnTo>
                <a:lnTo>
                  <a:pt x="476" y="2311"/>
                </a:lnTo>
                <a:lnTo>
                  <a:pt x="437" y="2236"/>
                </a:lnTo>
                <a:lnTo>
                  <a:pt x="399" y="2161"/>
                </a:lnTo>
                <a:lnTo>
                  <a:pt x="362" y="2084"/>
                </a:lnTo>
                <a:lnTo>
                  <a:pt x="325" y="2009"/>
                </a:lnTo>
                <a:lnTo>
                  <a:pt x="289" y="1934"/>
                </a:lnTo>
                <a:lnTo>
                  <a:pt x="255" y="1858"/>
                </a:lnTo>
                <a:lnTo>
                  <a:pt x="222" y="1784"/>
                </a:lnTo>
                <a:lnTo>
                  <a:pt x="190" y="1711"/>
                </a:lnTo>
                <a:lnTo>
                  <a:pt x="160" y="1639"/>
                </a:lnTo>
                <a:lnTo>
                  <a:pt x="132" y="1569"/>
                </a:lnTo>
                <a:lnTo>
                  <a:pt x="107" y="1501"/>
                </a:lnTo>
                <a:lnTo>
                  <a:pt x="83" y="1434"/>
                </a:lnTo>
                <a:lnTo>
                  <a:pt x="62" y="1370"/>
                </a:lnTo>
                <a:lnTo>
                  <a:pt x="44" y="1309"/>
                </a:lnTo>
                <a:lnTo>
                  <a:pt x="28" y="1249"/>
                </a:lnTo>
                <a:lnTo>
                  <a:pt x="16" y="1194"/>
                </a:lnTo>
                <a:lnTo>
                  <a:pt x="8" y="1142"/>
                </a:lnTo>
                <a:lnTo>
                  <a:pt x="2" y="1094"/>
                </a:lnTo>
                <a:lnTo>
                  <a:pt x="0" y="1049"/>
                </a:lnTo>
                <a:lnTo>
                  <a:pt x="3" y="966"/>
                </a:lnTo>
                <a:lnTo>
                  <a:pt x="13" y="886"/>
                </a:lnTo>
                <a:lnTo>
                  <a:pt x="27" y="808"/>
                </a:lnTo>
                <a:lnTo>
                  <a:pt x="49" y="732"/>
                </a:lnTo>
                <a:lnTo>
                  <a:pt x="75" y="658"/>
                </a:lnTo>
                <a:lnTo>
                  <a:pt x="107" y="588"/>
                </a:lnTo>
                <a:lnTo>
                  <a:pt x="144" y="519"/>
                </a:lnTo>
                <a:lnTo>
                  <a:pt x="185" y="454"/>
                </a:lnTo>
                <a:lnTo>
                  <a:pt x="231" y="392"/>
                </a:lnTo>
                <a:lnTo>
                  <a:pt x="281" y="334"/>
                </a:lnTo>
                <a:lnTo>
                  <a:pt x="335" y="280"/>
                </a:lnTo>
                <a:lnTo>
                  <a:pt x="393" y="230"/>
                </a:lnTo>
                <a:lnTo>
                  <a:pt x="455" y="184"/>
                </a:lnTo>
                <a:lnTo>
                  <a:pt x="520" y="143"/>
                </a:lnTo>
                <a:lnTo>
                  <a:pt x="588" y="106"/>
                </a:lnTo>
                <a:lnTo>
                  <a:pt x="659" y="74"/>
                </a:lnTo>
                <a:lnTo>
                  <a:pt x="733" y="48"/>
                </a:lnTo>
                <a:lnTo>
                  <a:pt x="809" y="28"/>
                </a:lnTo>
                <a:lnTo>
                  <a:pt x="887" y="12"/>
                </a:lnTo>
                <a:lnTo>
                  <a:pt x="967" y="3"/>
                </a:lnTo>
                <a:lnTo>
                  <a:pt x="1050" y="0"/>
                </a:lnTo>
                <a:close/>
              </a:path>
            </a:pathLst>
          </a:custGeom>
          <a:gradFill flip="none" rotWithShape="1">
            <a:gsLst>
              <a:gs pos="0">
                <a:srgbClr val="A60E7E"/>
              </a:gs>
              <a:gs pos="100000">
                <a:srgbClr val="DE036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  <a:sym typeface="+mn-lt"/>
            </a:endParaRPr>
          </a:p>
        </p:txBody>
      </p:sp>
      <p:sp>
        <p:nvSpPr>
          <p:cNvPr id="134" name="Freeform 6"/>
          <p:cNvSpPr>
            <a:spLocks noChangeAspect="1" noEditPoints="1"/>
          </p:cNvSpPr>
          <p:nvPr/>
        </p:nvSpPr>
        <p:spPr bwMode="auto">
          <a:xfrm rot="3712344">
            <a:off x="6747115" y="2838804"/>
            <a:ext cx="246607" cy="384004"/>
          </a:xfrm>
          <a:custGeom>
            <a:avLst/>
            <a:gdLst>
              <a:gd name="T0" fmla="*/ 845 w 2099"/>
              <a:gd name="T1" fmla="*/ 263 h 3271"/>
              <a:gd name="T2" fmla="*/ 603 w 2099"/>
              <a:gd name="T3" fmla="*/ 371 h 3271"/>
              <a:gd name="T4" fmla="*/ 410 w 2099"/>
              <a:gd name="T5" fmla="*/ 549 h 3271"/>
              <a:gd name="T6" fmla="*/ 283 w 2099"/>
              <a:gd name="T7" fmla="*/ 779 h 3271"/>
              <a:gd name="T8" fmla="*/ 237 w 2099"/>
              <a:gd name="T9" fmla="*/ 1049 h 3271"/>
              <a:gd name="T10" fmla="*/ 283 w 2099"/>
              <a:gd name="T11" fmla="*/ 1318 h 3271"/>
              <a:gd name="T12" fmla="*/ 410 w 2099"/>
              <a:gd name="T13" fmla="*/ 1549 h 3271"/>
              <a:gd name="T14" fmla="*/ 603 w 2099"/>
              <a:gd name="T15" fmla="*/ 1726 h 3271"/>
              <a:gd name="T16" fmla="*/ 845 w 2099"/>
              <a:gd name="T17" fmla="*/ 1834 h 3271"/>
              <a:gd name="T18" fmla="*/ 1119 w 2099"/>
              <a:gd name="T19" fmla="*/ 1857 h 3271"/>
              <a:gd name="T20" fmla="*/ 1381 w 2099"/>
              <a:gd name="T21" fmla="*/ 1789 h 3271"/>
              <a:gd name="T22" fmla="*/ 1600 w 2099"/>
              <a:gd name="T23" fmla="*/ 1645 h 3271"/>
              <a:gd name="T24" fmla="*/ 1761 w 2099"/>
              <a:gd name="T25" fmla="*/ 1439 h 3271"/>
              <a:gd name="T26" fmla="*/ 1849 w 2099"/>
              <a:gd name="T27" fmla="*/ 1186 h 3271"/>
              <a:gd name="T28" fmla="*/ 1849 w 2099"/>
              <a:gd name="T29" fmla="*/ 910 h 3271"/>
              <a:gd name="T30" fmla="*/ 1761 w 2099"/>
              <a:gd name="T31" fmla="*/ 658 h 3271"/>
              <a:gd name="T32" fmla="*/ 1600 w 2099"/>
              <a:gd name="T33" fmla="*/ 452 h 3271"/>
              <a:gd name="T34" fmla="*/ 1381 w 2099"/>
              <a:gd name="T35" fmla="*/ 308 h 3271"/>
              <a:gd name="T36" fmla="*/ 1119 w 2099"/>
              <a:gd name="T37" fmla="*/ 239 h 3271"/>
              <a:gd name="T38" fmla="*/ 1131 w 2099"/>
              <a:gd name="T39" fmla="*/ 3 h 3271"/>
              <a:gd name="T40" fmla="*/ 1440 w 2099"/>
              <a:gd name="T41" fmla="*/ 74 h 3271"/>
              <a:gd name="T42" fmla="*/ 1706 w 2099"/>
              <a:gd name="T43" fmla="*/ 230 h 3271"/>
              <a:gd name="T44" fmla="*/ 1914 w 2099"/>
              <a:gd name="T45" fmla="*/ 454 h 3271"/>
              <a:gd name="T46" fmla="*/ 2050 w 2099"/>
              <a:gd name="T47" fmla="*/ 732 h 3271"/>
              <a:gd name="T48" fmla="*/ 2099 w 2099"/>
              <a:gd name="T49" fmla="*/ 1049 h 3271"/>
              <a:gd name="T50" fmla="*/ 2070 w 2099"/>
              <a:gd name="T51" fmla="*/ 1249 h 3271"/>
              <a:gd name="T52" fmla="*/ 1992 w 2099"/>
              <a:gd name="T53" fmla="*/ 1501 h 3271"/>
              <a:gd name="T54" fmla="*/ 1877 w 2099"/>
              <a:gd name="T55" fmla="*/ 1784 h 3271"/>
              <a:gd name="T56" fmla="*/ 1737 w 2099"/>
              <a:gd name="T57" fmla="*/ 2084 h 3271"/>
              <a:gd name="T58" fmla="*/ 1585 w 2099"/>
              <a:gd name="T59" fmla="*/ 2386 h 3271"/>
              <a:gd name="T60" fmla="*/ 1431 w 2099"/>
              <a:gd name="T61" fmla="*/ 2671 h 3271"/>
              <a:gd name="T62" fmla="*/ 1288 w 2099"/>
              <a:gd name="T63" fmla="*/ 2923 h 3271"/>
              <a:gd name="T64" fmla="*/ 1170 w 2099"/>
              <a:gd name="T65" fmla="*/ 3129 h 3271"/>
              <a:gd name="T66" fmla="*/ 1093 w 2099"/>
              <a:gd name="T67" fmla="*/ 3253 h 3271"/>
              <a:gd name="T68" fmla="*/ 1034 w 2099"/>
              <a:gd name="T69" fmla="*/ 3269 h 3271"/>
              <a:gd name="T70" fmla="*/ 976 w 2099"/>
              <a:gd name="T71" fmla="*/ 3207 h 3271"/>
              <a:gd name="T72" fmla="*/ 873 w 2099"/>
              <a:gd name="T73" fmla="*/ 3033 h 3271"/>
              <a:gd name="T74" fmla="*/ 741 w 2099"/>
              <a:gd name="T75" fmla="*/ 2802 h 3271"/>
              <a:gd name="T76" fmla="*/ 592 w 2099"/>
              <a:gd name="T77" fmla="*/ 2531 h 3271"/>
              <a:gd name="T78" fmla="*/ 437 w 2099"/>
              <a:gd name="T79" fmla="*/ 2236 h 3271"/>
              <a:gd name="T80" fmla="*/ 289 w 2099"/>
              <a:gd name="T81" fmla="*/ 1934 h 3271"/>
              <a:gd name="T82" fmla="*/ 160 w 2099"/>
              <a:gd name="T83" fmla="*/ 1639 h 3271"/>
              <a:gd name="T84" fmla="*/ 62 w 2099"/>
              <a:gd name="T85" fmla="*/ 1370 h 3271"/>
              <a:gd name="T86" fmla="*/ 8 w 2099"/>
              <a:gd name="T87" fmla="*/ 1142 h 3271"/>
              <a:gd name="T88" fmla="*/ 13 w 2099"/>
              <a:gd name="T89" fmla="*/ 886 h 3271"/>
              <a:gd name="T90" fmla="*/ 107 w 2099"/>
              <a:gd name="T91" fmla="*/ 588 h 3271"/>
              <a:gd name="T92" fmla="*/ 281 w 2099"/>
              <a:gd name="T93" fmla="*/ 334 h 3271"/>
              <a:gd name="T94" fmla="*/ 520 w 2099"/>
              <a:gd name="T95" fmla="*/ 143 h 3271"/>
              <a:gd name="T96" fmla="*/ 809 w 2099"/>
              <a:gd name="T97" fmla="*/ 28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9" h="3271">
                <a:moveTo>
                  <a:pt x="1050" y="237"/>
                </a:moveTo>
                <a:lnTo>
                  <a:pt x="980" y="239"/>
                </a:lnTo>
                <a:lnTo>
                  <a:pt x="911" y="249"/>
                </a:lnTo>
                <a:lnTo>
                  <a:pt x="845" y="263"/>
                </a:lnTo>
                <a:lnTo>
                  <a:pt x="780" y="282"/>
                </a:lnTo>
                <a:lnTo>
                  <a:pt x="719" y="308"/>
                </a:lnTo>
                <a:lnTo>
                  <a:pt x="659" y="337"/>
                </a:lnTo>
                <a:lnTo>
                  <a:pt x="603" y="371"/>
                </a:lnTo>
                <a:lnTo>
                  <a:pt x="550" y="409"/>
                </a:lnTo>
                <a:lnTo>
                  <a:pt x="499" y="452"/>
                </a:lnTo>
                <a:lnTo>
                  <a:pt x="453" y="498"/>
                </a:lnTo>
                <a:lnTo>
                  <a:pt x="410" y="549"/>
                </a:lnTo>
                <a:lnTo>
                  <a:pt x="372" y="602"/>
                </a:lnTo>
                <a:lnTo>
                  <a:pt x="338" y="658"/>
                </a:lnTo>
                <a:lnTo>
                  <a:pt x="309" y="718"/>
                </a:lnTo>
                <a:lnTo>
                  <a:pt x="283" y="779"/>
                </a:lnTo>
                <a:lnTo>
                  <a:pt x="264" y="844"/>
                </a:lnTo>
                <a:lnTo>
                  <a:pt x="249" y="910"/>
                </a:lnTo>
                <a:lnTo>
                  <a:pt x="240" y="979"/>
                </a:lnTo>
                <a:lnTo>
                  <a:pt x="237" y="1049"/>
                </a:lnTo>
                <a:lnTo>
                  <a:pt x="240" y="1118"/>
                </a:lnTo>
                <a:lnTo>
                  <a:pt x="249" y="1186"/>
                </a:lnTo>
                <a:lnTo>
                  <a:pt x="264" y="1254"/>
                </a:lnTo>
                <a:lnTo>
                  <a:pt x="283" y="1318"/>
                </a:lnTo>
                <a:lnTo>
                  <a:pt x="309" y="1380"/>
                </a:lnTo>
                <a:lnTo>
                  <a:pt x="338" y="1439"/>
                </a:lnTo>
                <a:lnTo>
                  <a:pt x="372" y="1495"/>
                </a:lnTo>
                <a:lnTo>
                  <a:pt x="410" y="1549"/>
                </a:lnTo>
                <a:lnTo>
                  <a:pt x="453" y="1599"/>
                </a:lnTo>
                <a:lnTo>
                  <a:pt x="499" y="1645"/>
                </a:lnTo>
                <a:lnTo>
                  <a:pt x="550" y="1687"/>
                </a:lnTo>
                <a:lnTo>
                  <a:pt x="603" y="1726"/>
                </a:lnTo>
                <a:lnTo>
                  <a:pt x="659" y="1760"/>
                </a:lnTo>
                <a:lnTo>
                  <a:pt x="719" y="1789"/>
                </a:lnTo>
                <a:lnTo>
                  <a:pt x="780" y="1815"/>
                </a:lnTo>
                <a:lnTo>
                  <a:pt x="845" y="1834"/>
                </a:lnTo>
                <a:lnTo>
                  <a:pt x="911" y="1848"/>
                </a:lnTo>
                <a:lnTo>
                  <a:pt x="980" y="1857"/>
                </a:lnTo>
                <a:lnTo>
                  <a:pt x="1050" y="1860"/>
                </a:lnTo>
                <a:lnTo>
                  <a:pt x="1119" y="1857"/>
                </a:lnTo>
                <a:lnTo>
                  <a:pt x="1187" y="1848"/>
                </a:lnTo>
                <a:lnTo>
                  <a:pt x="1255" y="1834"/>
                </a:lnTo>
                <a:lnTo>
                  <a:pt x="1319" y="1815"/>
                </a:lnTo>
                <a:lnTo>
                  <a:pt x="1381" y="1789"/>
                </a:lnTo>
                <a:lnTo>
                  <a:pt x="1440" y="1760"/>
                </a:lnTo>
                <a:lnTo>
                  <a:pt x="1496" y="1726"/>
                </a:lnTo>
                <a:lnTo>
                  <a:pt x="1550" y="1687"/>
                </a:lnTo>
                <a:lnTo>
                  <a:pt x="1600" y="1645"/>
                </a:lnTo>
                <a:lnTo>
                  <a:pt x="1646" y="1599"/>
                </a:lnTo>
                <a:lnTo>
                  <a:pt x="1688" y="1549"/>
                </a:lnTo>
                <a:lnTo>
                  <a:pt x="1727" y="1495"/>
                </a:lnTo>
                <a:lnTo>
                  <a:pt x="1761" y="1439"/>
                </a:lnTo>
                <a:lnTo>
                  <a:pt x="1790" y="1380"/>
                </a:lnTo>
                <a:lnTo>
                  <a:pt x="1816" y="1318"/>
                </a:lnTo>
                <a:lnTo>
                  <a:pt x="1835" y="1254"/>
                </a:lnTo>
                <a:lnTo>
                  <a:pt x="1849" y="1186"/>
                </a:lnTo>
                <a:lnTo>
                  <a:pt x="1859" y="1118"/>
                </a:lnTo>
                <a:lnTo>
                  <a:pt x="1862" y="1049"/>
                </a:lnTo>
                <a:lnTo>
                  <a:pt x="1859" y="979"/>
                </a:lnTo>
                <a:lnTo>
                  <a:pt x="1849" y="910"/>
                </a:lnTo>
                <a:lnTo>
                  <a:pt x="1835" y="844"/>
                </a:lnTo>
                <a:lnTo>
                  <a:pt x="1816" y="779"/>
                </a:lnTo>
                <a:lnTo>
                  <a:pt x="1790" y="718"/>
                </a:lnTo>
                <a:lnTo>
                  <a:pt x="1761" y="658"/>
                </a:lnTo>
                <a:lnTo>
                  <a:pt x="1727" y="602"/>
                </a:lnTo>
                <a:lnTo>
                  <a:pt x="1688" y="549"/>
                </a:lnTo>
                <a:lnTo>
                  <a:pt x="1646" y="498"/>
                </a:lnTo>
                <a:lnTo>
                  <a:pt x="1600" y="452"/>
                </a:lnTo>
                <a:lnTo>
                  <a:pt x="1550" y="409"/>
                </a:lnTo>
                <a:lnTo>
                  <a:pt x="1496" y="371"/>
                </a:lnTo>
                <a:lnTo>
                  <a:pt x="1440" y="337"/>
                </a:lnTo>
                <a:lnTo>
                  <a:pt x="1381" y="308"/>
                </a:lnTo>
                <a:lnTo>
                  <a:pt x="1319" y="282"/>
                </a:lnTo>
                <a:lnTo>
                  <a:pt x="1255" y="263"/>
                </a:lnTo>
                <a:lnTo>
                  <a:pt x="1187" y="249"/>
                </a:lnTo>
                <a:lnTo>
                  <a:pt x="1119" y="239"/>
                </a:lnTo>
                <a:lnTo>
                  <a:pt x="1050" y="237"/>
                </a:lnTo>
                <a:close/>
                <a:moveTo>
                  <a:pt x="1050" y="0"/>
                </a:moveTo>
                <a:lnTo>
                  <a:pt x="1050" y="0"/>
                </a:lnTo>
                <a:lnTo>
                  <a:pt x="1131" y="3"/>
                </a:lnTo>
                <a:lnTo>
                  <a:pt x="1212" y="12"/>
                </a:lnTo>
                <a:lnTo>
                  <a:pt x="1290" y="28"/>
                </a:lnTo>
                <a:lnTo>
                  <a:pt x="1366" y="48"/>
                </a:lnTo>
                <a:lnTo>
                  <a:pt x="1440" y="74"/>
                </a:lnTo>
                <a:lnTo>
                  <a:pt x="1511" y="106"/>
                </a:lnTo>
                <a:lnTo>
                  <a:pt x="1578" y="143"/>
                </a:lnTo>
                <a:lnTo>
                  <a:pt x="1644" y="184"/>
                </a:lnTo>
                <a:lnTo>
                  <a:pt x="1706" y="230"/>
                </a:lnTo>
                <a:lnTo>
                  <a:pt x="1764" y="280"/>
                </a:lnTo>
                <a:lnTo>
                  <a:pt x="1818" y="334"/>
                </a:lnTo>
                <a:lnTo>
                  <a:pt x="1868" y="392"/>
                </a:lnTo>
                <a:lnTo>
                  <a:pt x="1914" y="454"/>
                </a:lnTo>
                <a:lnTo>
                  <a:pt x="1955" y="519"/>
                </a:lnTo>
                <a:lnTo>
                  <a:pt x="1992" y="588"/>
                </a:lnTo>
                <a:lnTo>
                  <a:pt x="2024" y="658"/>
                </a:lnTo>
                <a:lnTo>
                  <a:pt x="2050" y="732"/>
                </a:lnTo>
                <a:lnTo>
                  <a:pt x="2070" y="808"/>
                </a:lnTo>
                <a:lnTo>
                  <a:pt x="2086" y="886"/>
                </a:lnTo>
                <a:lnTo>
                  <a:pt x="2096" y="966"/>
                </a:lnTo>
                <a:lnTo>
                  <a:pt x="2099" y="1049"/>
                </a:lnTo>
                <a:lnTo>
                  <a:pt x="2097" y="1094"/>
                </a:lnTo>
                <a:lnTo>
                  <a:pt x="2091" y="1142"/>
                </a:lnTo>
                <a:lnTo>
                  <a:pt x="2083" y="1194"/>
                </a:lnTo>
                <a:lnTo>
                  <a:pt x="2070" y="1249"/>
                </a:lnTo>
                <a:lnTo>
                  <a:pt x="2055" y="1309"/>
                </a:lnTo>
                <a:lnTo>
                  <a:pt x="2037" y="1371"/>
                </a:lnTo>
                <a:lnTo>
                  <a:pt x="2015" y="1434"/>
                </a:lnTo>
                <a:lnTo>
                  <a:pt x="1992" y="1501"/>
                </a:lnTo>
                <a:lnTo>
                  <a:pt x="1966" y="1569"/>
                </a:lnTo>
                <a:lnTo>
                  <a:pt x="1939" y="1639"/>
                </a:lnTo>
                <a:lnTo>
                  <a:pt x="1908" y="1711"/>
                </a:lnTo>
                <a:lnTo>
                  <a:pt x="1877" y="1784"/>
                </a:lnTo>
                <a:lnTo>
                  <a:pt x="1844" y="1858"/>
                </a:lnTo>
                <a:lnTo>
                  <a:pt x="1810" y="1934"/>
                </a:lnTo>
                <a:lnTo>
                  <a:pt x="1774" y="2009"/>
                </a:lnTo>
                <a:lnTo>
                  <a:pt x="1737" y="2084"/>
                </a:lnTo>
                <a:lnTo>
                  <a:pt x="1700" y="2161"/>
                </a:lnTo>
                <a:lnTo>
                  <a:pt x="1662" y="2236"/>
                </a:lnTo>
                <a:lnTo>
                  <a:pt x="1623" y="2311"/>
                </a:lnTo>
                <a:lnTo>
                  <a:pt x="1585" y="2386"/>
                </a:lnTo>
                <a:lnTo>
                  <a:pt x="1546" y="2459"/>
                </a:lnTo>
                <a:lnTo>
                  <a:pt x="1507" y="2531"/>
                </a:lnTo>
                <a:lnTo>
                  <a:pt x="1468" y="2602"/>
                </a:lnTo>
                <a:lnTo>
                  <a:pt x="1431" y="2671"/>
                </a:lnTo>
                <a:lnTo>
                  <a:pt x="1394" y="2738"/>
                </a:lnTo>
                <a:lnTo>
                  <a:pt x="1357" y="2802"/>
                </a:lnTo>
                <a:lnTo>
                  <a:pt x="1323" y="2864"/>
                </a:lnTo>
                <a:lnTo>
                  <a:pt x="1288" y="2923"/>
                </a:lnTo>
                <a:lnTo>
                  <a:pt x="1257" y="2980"/>
                </a:lnTo>
                <a:lnTo>
                  <a:pt x="1225" y="3033"/>
                </a:lnTo>
                <a:lnTo>
                  <a:pt x="1197" y="3083"/>
                </a:lnTo>
                <a:lnTo>
                  <a:pt x="1170" y="3129"/>
                </a:lnTo>
                <a:lnTo>
                  <a:pt x="1145" y="3171"/>
                </a:lnTo>
                <a:lnTo>
                  <a:pt x="1122" y="3207"/>
                </a:lnTo>
                <a:lnTo>
                  <a:pt x="1103" y="3241"/>
                </a:lnTo>
                <a:lnTo>
                  <a:pt x="1093" y="3253"/>
                </a:lnTo>
                <a:lnTo>
                  <a:pt x="1079" y="3262"/>
                </a:lnTo>
                <a:lnTo>
                  <a:pt x="1065" y="3269"/>
                </a:lnTo>
                <a:lnTo>
                  <a:pt x="1050" y="3271"/>
                </a:lnTo>
                <a:lnTo>
                  <a:pt x="1034" y="3269"/>
                </a:lnTo>
                <a:lnTo>
                  <a:pt x="1018" y="3262"/>
                </a:lnTo>
                <a:lnTo>
                  <a:pt x="1006" y="3253"/>
                </a:lnTo>
                <a:lnTo>
                  <a:pt x="996" y="3241"/>
                </a:lnTo>
                <a:lnTo>
                  <a:pt x="976" y="3207"/>
                </a:lnTo>
                <a:lnTo>
                  <a:pt x="954" y="3171"/>
                </a:lnTo>
                <a:lnTo>
                  <a:pt x="929" y="3129"/>
                </a:lnTo>
                <a:lnTo>
                  <a:pt x="902" y="3083"/>
                </a:lnTo>
                <a:lnTo>
                  <a:pt x="873" y="3033"/>
                </a:lnTo>
                <a:lnTo>
                  <a:pt x="842" y="2980"/>
                </a:lnTo>
                <a:lnTo>
                  <a:pt x="810" y="2923"/>
                </a:lnTo>
                <a:lnTo>
                  <a:pt x="776" y="2864"/>
                </a:lnTo>
                <a:lnTo>
                  <a:pt x="741" y="2802"/>
                </a:lnTo>
                <a:lnTo>
                  <a:pt x="705" y="2738"/>
                </a:lnTo>
                <a:lnTo>
                  <a:pt x="668" y="2671"/>
                </a:lnTo>
                <a:lnTo>
                  <a:pt x="630" y="2602"/>
                </a:lnTo>
                <a:lnTo>
                  <a:pt x="592" y="2531"/>
                </a:lnTo>
                <a:lnTo>
                  <a:pt x="553" y="2459"/>
                </a:lnTo>
                <a:lnTo>
                  <a:pt x="514" y="2386"/>
                </a:lnTo>
                <a:lnTo>
                  <a:pt x="476" y="2311"/>
                </a:lnTo>
                <a:lnTo>
                  <a:pt x="437" y="2236"/>
                </a:lnTo>
                <a:lnTo>
                  <a:pt x="399" y="2161"/>
                </a:lnTo>
                <a:lnTo>
                  <a:pt x="362" y="2084"/>
                </a:lnTo>
                <a:lnTo>
                  <a:pt x="325" y="2009"/>
                </a:lnTo>
                <a:lnTo>
                  <a:pt x="289" y="1934"/>
                </a:lnTo>
                <a:lnTo>
                  <a:pt x="255" y="1858"/>
                </a:lnTo>
                <a:lnTo>
                  <a:pt x="222" y="1784"/>
                </a:lnTo>
                <a:lnTo>
                  <a:pt x="190" y="1711"/>
                </a:lnTo>
                <a:lnTo>
                  <a:pt x="160" y="1639"/>
                </a:lnTo>
                <a:lnTo>
                  <a:pt x="132" y="1569"/>
                </a:lnTo>
                <a:lnTo>
                  <a:pt x="107" y="1501"/>
                </a:lnTo>
                <a:lnTo>
                  <a:pt x="83" y="1434"/>
                </a:lnTo>
                <a:lnTo>
                  <a:pt x="62" y="1370"/>
                </a:lnTo>
                <a:lnTo>
                  <a:pt x="44" y="1309"/>
                </a:lnTo>
                <a:lnTo>
                  <a:pt x="28" y="1249"/>
                </a:lnTo>
                <a:lnTo>
                  <a:pt x="16" y="1194"/>
                </a:lnTo>
                <a:lnTo>
                  <a:pt x="8" y="1142"/>
                </a:lnTo>
                <a:lnTo>
                  <a:pt x="2" y="1094"/>
                </a:lnTo>
                <a:lnTo>
                  <a:pt x="0" y="1049"/>
                </a:lnTo>
                <a:lnTo>
                  <a:pt x="3" y="966"/>
                </a:lnTo>
                <a:lnTo>
                  <a:pt x="13" y="886"/>
                </a:lnTo>
                <a:lnTo>
                  <a:pt x="27" y="808"/>
                </a:lnTo>
                <a:lnTo>
                  <a:pt x="49" y="732"/>
                </a:lnTo>
                <a:lnTo>
                  <a:pt x="75" y="658"/>
                </a:lnTo>
                <a:lnTo>
                  <a:pt x="107" y="588"/>
                </a:lnTo>
                <a:lnTo>
                  <a:pt x="144" y="519"/>
                </a:lnTo>
                <a:lnTo>
                  <a:pt x="185" y="454"/>
                </a:lnTo>
                <a:lnTo>
                  <a:pt x="231" y="392"/>
                </a:lnTo>
                <a:lnTo>
                  <a:pt x="281" y="334"/>
                </a:lnTo>
                <a:lnTo>
                  <a:pt x="335" y="280"/>
                </a:lnTo>
                <a:lnTo>
                  <a:pt x="393" y="230"/>
                </a:lnTo>
                <a:lnTo>
                  <a:pt x="455" y="184"/>
                </a:lnTo>
                <a:lnTo>
                  <a:pt x="520" y="143"/>
                </a:lnTo>
                <a:lnTo>
                  <a:pt x="588" y="106"/>
                </a:lnTo>
                <a:lnTo>
                  <a:pt x="659" y="74"/>
                </a:lnTo>
                <a:lnTo>
                  <a:pt x="733" y="48"/>
                </a:lnTo>
                <a:lnTo>
                  <a:pt x="809" y="28"/>
                </a:lnTo>
                <a:lnTo>
                  <a:pt x="887" y="12"/>
                </a:lnTo>
                <a:lnTo>
                  <a:pt x="967" y="3"/>
                </a:lnTo>
                <a:lnTo>
                  <a:pt x="1050" y="0"/>
                </a:lnTo>
                <a:close/>
              </a:path>
            </a:pathLst>
          </a:custGeom>
          <a:gradFill flip="none" rotWithShape="1">
            <a:gsLst>
              <a:gs pos="0">
                <a:srgbClr val="5A0085"/>
              </a:gs>
              <a:gs pos="100000">
                <a:srgbClr val="7D048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>
              <a:solidFill>
                <a:schemeClr val="lt1"/>
              </a:solidFill>
              <a:latin typeface="Agency FB" panose="020B0503020202020204" pitchFamily="34" charset="0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188415" y="2712705"/>
            <a:ext cx="2014220" cy="1033145"/>
            <a:chOff x="7061365" y="2712705"/>
            <a:chExt cx="2014220" cy="1033145"/>
          </a:xfrm>
        </p:grpSpPr>
        <p:sp>
          <p:nvSpPr>
            <p:cNvPr id="132" name="Rectangle 40"/>
            <p:cNvSpPr/>
            <p:nvPr/>
          </p:nvSpPr>
          <p:spPr>
            <a:xfrm>
              <a:off x="7062000" y="2823830"/>
              <a:ext cx="2013585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</a:pPr>
              <a:r>
                <a:rPr lang="en-US" altLang="zh-CN" sz="12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corddata</a:t>
              </a:r>
              <a:r>
                <a:rPr lang="zh-CN" altLang="en-US" sz="12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自动化数据库，利用自己定义的数据类型和约束来对数据进行操作</a:t>
              </a:r>
              <a:endParaRPr lang="zh-CN" altLang="en-US" sz="12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7061365" y="2712705"/>
              <a:ext cx="431528" cy="237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ts val="1000"/>
                </a:lnSpc>
                <a:spcAft>
                  <a:spcPts val="300"/>
                </a:spcAft>
              </a:pPr>
              <a:r>
                <a:rPr lang="en-US" altLang="zh-CN" b="1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11%</a:t>
              </a:r>
              <a:endPara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180167" y="3958470"/>
            <a:ext cx="1597025" cy="1026160"/>
            <a:chOff x="7094698" y="3958470"/>
            <a:chExt cx="1597025" cy="1026160"/>
          </a:xfrm>
        </p:grpSpPr>
        <p:sp>
          <p:nvSpPr>
            <p:cNvPr id="135" name="Rectangle 43"/>
            <p:cNvSpPr/>
            <p:nvPr/>
          </p:nvSpPr>
          <p:spPr>
            <a:xfrm>
              <a:off x="7097873" y="4062610"/>
              <a:ext cx="1593850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</a:pPr>
              <a:r>
                <a:rPr lang="zh-CN" altLang="en-US" sz="12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对不同功能的操作写入标签，用</a:t>
              </a:r>
              <a:r>
                <a:rPr lang="en-US" altLang="zh-CN" sz="12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delegate</a:t>
              </a:r>
              <a:r>
                <a:rPr lang="zh-CN" altLang="en-US" sz="12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全程参与</a:t>
              </a:r>
              <a:endParaRPr lang="zh-CN" altLang="en-US" sz="12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7094698" y="3958470"/>
              <a:ext cx="479618" cy="237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ts val="1000"/>
                </a:lnSpc>
                <a:spcAft>
                  <a:spcPts val="300"/>
                </a:spcAft>
              </a:pPr>
              <a:r>
                <a:rPr lang="en-US" altLang="zh-CN" b="1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15%</a:t>
              </a:r>
              <a:endPara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136" name="Freeform 6"/>
          <p:cNvSpPr>
            <a:spLocks noChangeAspect="1" noEditPoints="1"/>
          </p:cNvSpPr>
          <p:nvPr/>
        </p:nvSpPr>
        <p:spPr bwMode="auto">
          <a:xfrm rot="15298832">
            <a:off x="4200510" y="3534118"/>
            <a:ext cx="443436" cy="690499"/>
          </a:xfrm>
          <a:custGeom>
            <a:avLst/>
            <a:gdLst>
              <a:gd name="T0" fmla="*/ 845 w 2099"/>
              <a:gd name="T1" fmla="*/ 263 h 3271"/>
              <a:gd name="T2" fmla="*/ 603 w 2099"/>
              <a:gd name="T3" fmla="*/ 371 h 3271"/>
              <a:gd name="T4" fmla="*/ 410 w 2099"/>
              <a:gd name="T5" fmla="*/ 549 h 3271"/>
              <a:gd name="T6" fmla="*/ 283 w 2099"/>
              <a:gd name="T7" fmla="*/ 779 h 3271"/>
              <a:gd name="T8" fmla="*/ 237 w 2099"/>
              <a:gd name="T9" fmla="*/ 1049 h 3271"/>
              <a:gd name="T10" fmla="*/ 283 w 2099"/>
              <a:gd name="T11" fmla="*/ 1318 h 3271"/>
              <a:gd name="T12" fmla="*/ 410 w 2099"/>
              <a:gd name="T13" fmla="*/ 1549 h 3271"/>
              <a:gd name="T14" fmla="*/ 603 w 2099"/>
              <a:gd name="T15" fmla="*/ 1726 h 3271"/>
              <a:gd name="T16" fmla="*/ 845 w 2099"/>
              <a:gd name="T17" fmla="*/ 1834 h 3271"/>
              <a:gd name="T18" fmla="*/ 1119 w 2099"/>
              <a:gd name="T19" fmla="*/ 1857 h 3271"/>
              <a:gd name="T20" fmla="*/ 1381 w 2099"/>
              <a:gd name="T21" fmla="*/ 1789 h 3271"/>
              <a:gd name="T22" fmla="*/ 1600 w 2099"/>
              <a:gd name="T23" fmla="*/ 1645 h 3271"/>
              <a:gd name="T24" fmla="*/ 1761 w 2099"/>
              <a:gd name="T25" fmla="*/ 1439 h 3271"/>
              <a:gd name="T26" fmla="*/ 1849 w 2099"/>
              <a:gd name="T27" fmla="*/ 1186 h 3271"/>
              <a:gd name="T28" fmla="*/ 1849 w 2099"/>
              <a:gd name="T29" fmla="*/ 910 h 3271"/>
              <a:gd name="T30" fmla="*/ 1761 w 2099"/>
              <a:gd name="T31" fmla="*/ 658 h 3271"/>
              <a:gd name="T32" fmla="*/ 1600 w 2099"/>
              <a:gd name="T33" fmla="*/ 452 h 3271"/>
              <a:gd name="T34" fmla="*/ 1381 w 2099"/>
              <a:gd name="T35" fmla="*/ 308 h 3271"/>
              <a:gd name="T36" fmla="*/ 1119 w 2099"/>
              <a:gd name="T37" fmla="*/ 239 h 3271"/>
              <a:gd name="T38" fmla="*/ 1131 w 2099"/>
              <a:gd name="T39" fmla="*/ 3 h 3271"/>
              <a:gd name="T40" fmla="*/ 1440 w 2099"/>
              <a:gd name="T41" fmla="*/ 74 h 3271"/>
              <a:gd name="T42" fmla="*/ 1706 w 2099"/>
              <a:gd name="T43" fmla="*/ 230 h 3271"/>
              <a:gd name="T44" fmla="*/ 1914 w 2099"/>
              <a:gd name="T45" fmla="*/ 454 h 3271"/>
              <a:gd name="T46" fmla="*/ 2050 w 2099"/>
              <a:gd name="T47" fmla="*/ 732 h 3271"/>
              <a:gd name="T48" fmla="*/ 2099 w 2099"/>
              <a:gd name="T49" fmla="*/ 1049 h 3271"/>
              <a:gd name="T50" fmla="*/ 2070 w 2099"/>
              <a:gd name="T51" fmla="*/ 1249 h 3271"/>
              <a:gd name="T52" fmla="*/ 1992 w 2099"/>
              <a:gd name="T53" fmla="*/ 1501 h 3271"/>
              <a:gd name="T54" fmla="*/ 1877 w 2099"/>
              <a:gd name="T55" fmla="*/ 1784 h 3271"/>
              <a:gd name="T56" fmla="*/ 1737 w 2099"/>
              <a:gd name="T57" fmla="*/ 2084 h 3271"/>
              <a:gd name="T58" fmla="*/ 1585 w 2099"/>
              <a:gd name="T59" fmla="*/ 2386 h 3271"/>
              <a:gd name="T60" fmla="*/ 1431 w 2099"/>
              <a:gd name="T61" fmla="*/ 2671 h 3271"/>
              <a:gd name="T62" fmla="*/ 1288 w 2099"/>
              <a:gd name="T63" fmla="*/ 2923 h 3271"/>
              <a:gd name="T64" fmla="*/ 1170 w 2099"/>
              <a:gd name="T65" fmla="*/ 3129 h 3271"/>
              <a:gd name="T66" fmla="*/ 1093 w 2099"/>
              <a:gd name="T67" fmla="*/ 3253 h 3271"/>
              <a:gd name="T68" fmla="*/ 1034 w 2099"/>
              <a:gd name="T69" fmla="*/ 3269 h 3271"/>
              <a:gd name="T70" fmla="*/ 976 w 2099"/>
              <a:gd name="T71" fmla="*/ 3207 h 3271"/>
              <a:gd name="T72" fmla="*/ 873 w 2099"/>
              <a:gd name="T73" fmla="*/ 3033 h 3271"/>
              <a:gd name="T74" fmla="*/ 741 w 2099"/>
              <a:gd name="T75" fmla="*/ 2802 h 3271"/>
              <a:gd name="T76" fmla="*/ 592 w 2099"/>
              <a:gd name="T77" fmla="*/ 2531 h 3271"/>
              <a:gd name="T78" fmla="*/ 437 w 2099"/>
              <a:gd name="T79" fmla="*/ 2236 h 3271"/>
              <a:gd name="T80" fmla="*/ 289 w 2099"/>
              <a:gd name="T81" fmla="*/ 1934 h 3271"/>
              <a:gd name="T82" fmla="*/ 160 w 2099"/>
              <a:gd name="T83" fmla="*/ 1639 h 3271"/>
              <a:gd name="T84" fmla="*/ 62 w 2099"/>
              <a:gd name="T85" fmla="*/ 1370 h 3271"/>
              <a:gd name="T86" fmla="*/ 8 w 2099"/>
              <a:gd name="T87" fmla="*/ 1142 h 3271"/>
              <a:gd name="T88" fmla="*/ 13 w 2099"/>
              <a:gd name="T89" fmla="*/ 886 h 3271"/>
              <a:gd name="T90" fmla="*/ 107 w 2099"/>
              <a:gd name="T91" fmla="*/ 588 h 3271"/>
              <a:gd name="T92" fmla="*/ 281 w 2099"/>
              <a:gd name="T93" fmla="*/ 334 h 3271"/>
              <a:gd name="T94" fmla="*/ 520 w 2099"/>
              <a:gd name="T95" fmla="*/ 143 h 3271"/>
              <a:gd name="T96" fmla="*/ 809 w 2099"/>
              <a:gd name="T97" fmla="*/ 28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9" h="3271">
                <a:moveTo>
                  <a:pt x="1050" y="237"/>
                </a:moveTo>
                <a:lnTo>
                  <a:pt x="980" y="239"/>
                </a:lnTo>
                <a:lnTo>
                  <a:pt x="911" y="249"/>
                </a:lnTo>
                <a:lnTo>
                  <a:pt x="845" y="263"/>
                </a:lnTo>
                <a:lnTo>
                  <a:pt x="780" y="282"/>
                </a:lnTo>
                <a:lnTo>
                  <a:pt x="719" y="308"/>
                </a:lnTo>
                <a:lnTo>
                  <a:pt x="659" y="337"/>
                </a:lnTo>
                <a:lnTo>
                  <a:pt x="603" y="371"/>
                </a:lnTo>
                <a:lnTo>
                  <a:pt x="550" y="409"/>
                </a:lnTo>
                <a:lnTo>
                  <a:pt x="499" y="452"/>
                </a:lnTo>
                <a:lnTo>
                  <a:pt x="453" y="498"/>
                </a:lnTo>
                <a:lnTo>
                  <a:pt x="410" y="549"/>
                </a:lnTo>
                <a:lnTo>
                  <a:pt x="372" y="602"/>
                </a:lnTo>
                <a:lnTo>
                  <a:pt x="338" y="658"/>
                </a:lnTo>
                <a:lnTo>
                  <a:pt x="309" y="718"/>
                </a:lnTo>
                <a:lnTo>
                  <a:pt x="283" y="779"/>
                </a:lnTo>
                <a:lnTo>
                  <a:pt x="264" y="844"/>
                </a:lnTo>
                <a:lnTo>
                  <a:pt x="249" y="910"/>
                </a:lnTo>
                <a:lnTo>
                  <a:pt x="240" y="979"/>
                </a:lnTo>
                <a:lnTo>
                  <a:pt x="237" y="1049"/>
                </a:lnTo>
                <a:lnTo>
                  <a:pt x="240" y="1118"/>
                </a:lnTo>
                <a:lnTo>
                  <a:pt x="249" y="1186"/>
                </a:lnTo>
                <a:lnTo>
                  <a:pt x="264" y="1254"/>
                </a:lnTo>
                <a:lnTo>
                  <a:pt x="283" y="1318"/>
                </a:lnTo>
                <a:lnTo>
                  <a:pt x="309" y="1380"/>
                </a:lnTo>
                <a:lnTo>
                  <a:pt x="338" y="1439"/>
                </a:lnTo>
                <a:lnTo>
                  <a:pt x="372" y="1495"/>
                </a:lnTo>
                <a:lnTo>
                  <a:pt x="410" y="1549"/>
                </a:lnTo>
                <a:lnTo>
                  <a:pt x="453" y="1599"/>
                </a:lnTo>
                <a:lnTo>
                  <a:pt x="499" y="1645"/>
                </a:lnTo>
                <a:lnTo>
                  <a:pt x="550" y="1687"/>
                </a:lnTo>
                <a:lnTo>
                  <a:pt x="603" y="1726"/>
                </a:lnTo>
                <a:lnTo>
                  <a:pt x="659" y="1760"/>
                </a:lnTo>
                <a:lnTo>
                  <a:pt x="719" y="1789"/>
                </a:lnTo>
                <a:lnTo>
                  <a:pt x="780" y="1815"/>
                </a:lnTo>
                <a:lnTo>
                  <a:pt x="845" y="1834"/>
                </a:lnTo>
                <a:lnTo>
                  <a:pt x="911" y="1848"/>
                </a:lnTo>
                <a:lnTo>
                  <a:pt x="980" y="1857"/>
                </a:lnTo>
                <a:lnTo>
                  <a:pt x="1050" y="1860"/>
                </a:lnTo>
                <a:lnTo>
                  <a:pt x="1119" y="1857"/>
                </a:lnTo>
                <a:lnTo>
                  <a:pt x="1187" y="1848"/>
                </a:lnTo>
                <a:lnTo>
                  <a:pt x="1255" y="1834"/>
                </a:lnTo>
                <a:lnTo>
                  <a:pt x="1319" y="1815"/>
                </a:lnTo>
                <a:lnTo>
                  <a:pt x="1381" y="1789"/>
                </a:lnTo>
                <a:lnTo>
                  <a:pt x="1440" y="1760"/>
                </a:lnTo>
                <a:lnTo>
                  <a:pt x="1496" y="1726"/>
                </a:lnTo>
                <a:lnTo>
                  <a:pt x="1550" y="1687"/>
                </a:lnTo>
                <a:lnTo>
                  <a:pt x="1600" y="1645"/>
                </a:lnTo>
                <a:lnTo>
                  <a:pt x="1646" y="1599"/>
                </a:lnTo>
                <a:lnTo>
                  <a:pt x="1688" y="1549"/>
                </a:lnTo>
                <a:lnTo>
                  <a:pt x="1727" y="1495"/>
                </a:lnTo>
                <a:lnTo>
                  <a:pt x="1761" y="1439"/>
                </a:lnTo>
                <a:lnTo>
                  <a:pt x="1790" y="1380"/>
                </a:lnTo>
                <a:lnTo>
                  <a:pt x="1816" y="1318"/>
                </a:lnTo>
                <a:lnTo>
                  <a:pt x="1835" y="1254"/>
                </a:lnTo>
                <a:lnTo>
                  <a:pt x="1849" y="1186"/>
                </a:lnTo>
                <a:lnTo>
                  <a:pt x="1859" y="1118"/>
                </a:lnTo>
                <a:lnTo>
                  <a:pt x="1862" y="1049"/>
                </a:lnTo>
                <a:lnTo>
                  <a:pt x="1859" y="979"/>
                </a:lnTo>
                <a:lnTo>
                  <a:pt x="1849" y="910"/>
                </a:lnTo>
                <a:lnTo>
                  <a:pt x="1835" y="844"/>
                </a:lnTo>
                <a:lnTo>
                  <a:pt x="1816" y="779"/>
                </a:lnTo>
                <a:lnTo>
                  <a:pt x="1790" y="718"/>
                </a:lnTo>
                <a:lnTo>
                  <a:pt x="1761" y="658"/>
                </a:lnTo>
                <a:lnTo>
                  <a:pt x="1727" y="602"/>
                </a:lnTo>
                <a:lnTo>
                  <a:pt x="1688" y="549"/>
                </a:lnTo>
                <a:lnTo>
                  <a:pt x="1646" y="498"/>
                </a:lnTo>
                <a:lnTo>
                  <a:pt x="1600" y="452"/>
                </a:lnTo>
                <a:lnTo>
                  <a:pt x="1550" y="409"/>
                </a:lnTo>
                <a:lnTo>
                  <a:pt x="1496" y="371"/>
                </a:lnTo>
                <a:lnTo>
                  <a:pt x="1440" y="337"/>
                </a:lnTo>
                <a:lnTo>
                  <a:pt x="1381" y="308"/>
                </a:lnTo>
                <a:lnTo>
                  <a:pt x="1319" y="282"/>
                </a:lnTo>
                <a:lnTo>
                  <a:pt x="1255" y="263"/>
                </a:lnTo>
                <a:lnTo>
                  <a:pt x="1187" y="249"/>
                </a:lnTo>
                <a:lnTo>
                  <a:pt x="1119" y="239"/>
                </a:lnTo>
                <a:lnTo>
                  <a:pt x="1050" y="237"/>
                </a:lnTo>
                <a:close/>
                <a:moveTo>
                  <a:pt x="1050" y="0"/>
                </a:moveTo>
                <a:lnTo>
                  <a:pt x="1050" y="0"/>
                </a:lnTo>
                <a:lnTo>
                  <a:pt x="1131" y="3"/>
                </a:lnTo>
                <a:lnTo>
                  <a:pt x="1212" y="12"/>
                </a:lnTo>
                <a:lnTo>
                  <a:pt x="1290" y="28"/>
                </a:lnTo>
                <a:lnTo>
                  <a:pt x="1366" y="48"/>
                </a:lnTo>
                <a:lnTo>
                  <a:pt x="1440" y="74"/>
                </a:lnTo>
                <a:lnTo>
                  <a:pt x="1511" y="106"/>
                </a:lnTo>
                <a:lnTo>
                  <a:pt x="1578" y="143"/>
                </a:lnTo>
                <a:lnTo>
                  <a:pt x="1644" y="184"/>
                </a:lnTo>
                <a:lnTo>
                  <a:pt x="1706" y="230"/>
                </a:lnTo>
                <a:lnTo>
                  <a:pt x="1764" y="280"/>
                </a:lnTo>
                <a:lnTo>
                  <a:pt x="1818" y="334"/>
                </a:lnTo>
                <a:lnTo>
                  <a:pt x="1868" y="392"/>
                </a:lnTo>
                <a:lnTo>
                  <a:pt x="1914" y="454"/>
                </a:lnTo>
                <a:lnTo>
                  <a:pt x="1955" y="519"/>
                </a:lnTo>
                <a:lnTo>
                  <a:pt x="1992" y="588"/>
                </a:lnTo>
                <a:lnTo>
                  <a:pt x="2024" y="658"/>
                </a:lnTo>
                <a:lnTo>
                  <a:pt x="2050" y="732"/>
                </a:lnTo>
                <a:lnTo>
                  <a:pt x="2070" y="808"/>
                </a:lnTo>
                <a:lnTo>
                  <a:pt x="2086" y="886"/>
                </a:lnTo>
                <a:lnTo>
                  <a:pt x="2096" y="966"/>
                </a:lnTo>
                <a:lnTo>
                  <a:pt x="2099" y="1049"/>
                </a:lnTo>
                <a:lnTo>
                  <a:pt x="2097" y="1094"/>
                </a:lnTo>
                <a:lnTo>
                  <a:pt x="2091" y="1142"/>
                </a:lnTo>
                <a:lnTo>
                  <a:pt x="2083" y="1194"/>
                </a:lnTo>
                <a:lnTo>
                  <a:pt x="2070" y="1249"/>
                </a:lnTo>
                <a:lnTo>
                  <a:pt x="2055" y="1309"/>
                </a:lnTo>
                <a:lnTo>
                  <a:pt x="2037" y="1371"/>
                </a:lnTo>
                <a:lnTo>
                  <a:pt x="2015" y="1434"/>
                </a:lnTo>
                <a:lnTo>
                  <a:pt x="1992" y="1501"/>
                </a:lnTo>
                <a:lnTo>
                  <a:pt x="1966" y="1569"/>
                </a:lnTo>
                <a:lnTo>
                  <a:pt x="1939" y="1639"/>
                </a:lnTo>
                <a:lnTo>
                  <a:pt x="1908" y="1711"/>
                </a:lnTo>
                <a:lnTo>
                  <a:pt x="1877" y="1784"/>
                </a:lnTo>
                <a:lnTo>
                  <a:pt x="1844" y="1858"/>
                </a:lnTo>
                <a:lnTo>
                  <a:pt x="1810" y="1934"/>
                </a:lnTo>
                <a:lnTo>
                  <a:pt x="1774" y="2009"/>
                </a:lnTo>
                <a:lnTo>
                  <a:pt x="1737" y="2084"/>
                </a:lnTo>
                <a:lnTo>
                  <a:pt x="1700" y="2161"/>
                </a:lnTo>
                <a:lnTo>
                  <a:pt x="1662" y="2236"/>
                </a:lnTo>
                <a:lnTo>
                  <a:pt x="1623" y="2311"/>
                </a:lnTo>
                <a:lnTo>
                  <a:pt x="1585" y="2386"/>
                </a:lnTo>
                <a:lnTo>
                  <a:pt x="1546" y="2459"/>
                </a:lnTo>
                <a:lnTo>
                  <a:pt x="1507" y="2531"/>
                </a:lnTo>
                <a:lnTo>
                  <a:pt x="1468" y="2602"/>
                </a:lnTo>
                <a:lnTo>
                  <a:pt x="1431" y="2671"/>
                </a:lnTo>
                <a:lnTo>
                  <a:pt x="1394" y="2738"/>
                </a:lnTo>
                <a:lnTo>
                  <a:pt x="1357" y="2802"/>
                </a:lnTo>
                <a:lnTo>
                  <a:pt x="1323" y="2864"/>
                </a:lnTo>
                <a:lnTo>
                  <a:pt x="1288" y="2923"/>
                </a:lnTo>
                <a:lnTo>
                  <a:pt x="1257" y="2980"/>
                </a:lnTo>
                <a:lnTo>
                  <a:pt x="1225" y="3033"/>
                </a:lnTo>
                <a:lnTo>
                  <a:pt x="1197" y="3083"/>
                </a:lnTo>
                <a:lnTo>
                  <a:pt x="1170" y="3129"/>
                </a:lnTo>
                <a:lnTo>
                  <a:pt x="1145" y="3171"/>
                </a:lnTo>
                <a:lnTo>
                  <a:pt x="1122" y="3207"/>
                </a:lnTo>
                <a:lnTo>
                  <a:pt x="1103" y="3241"/>
                </a:lnTo>
                <a:lnTo>
                  <a:pt x="1093" y="3253"/>
                </a:lnTo>
                <a:lnTo>
                  <a:pt x="1079" y="3262"/>
                </a:lnTo>
                <a:lnTo>
                  <a:pt x="1065" y="3269"/>
                </a:lnTo>
                <a:lnTo>
                  <a:pt x="1050" y="3271"/>
                </a:lnTo>
                <a:lnTo>
                  <a:pt x="1034" y="3269"/>
                </a:lnTo>
                <a:lnTo>
                  <a:pt x="1018" y="3262"/>
                </a:lnTo>
                <a:lnTo>
                  <a:pt x="1006" y="3253"/>
                </a:lnTo>
                <a:lnTo>
                  <a:pt x="996" y="3241"/>
                </a:lnTo>
                <a:lnTo>
                  <a:pt x="976" y="3207"/>
                </a:lnTo>
                <a:lnTo>
                  <a:pt x="954" y="3171"/>
                </a:lnTo>
                <a:lnTo>
                  <a:pt x="929" y="3129"/>
                </a:lnTo>
                <a:lnTo>
                  <a:pt x="902" y="3083"/>
                </a:lnTo>
                <a:lnTo>
                  <a:pt x="873" y="3033"/>
                </a:lnTo>
                <a:lnTo>
                  <a:pt x="842" y="2980"/>
                </a:lnTo>
                <a:lnTo>
                  <a:pt x="810" y="2923"/>
                </a:lnTo>
                <a:lnTo>
                  <a:pt x="776" y="2864"/>
                </a:lnTo>
                <a:lnTo>
                  <a:pt x="741" y="2802"/>
                </a:lnTo>
                <a:lnTo>
                  <a:pt x="705" y="2738"/>
                </a:lnTo>
                <a:lnTo>
                  <a:pt x="668" y="2671"/>
                </a:lnTo>
                <a:lnTo>
                  <a:pt x="630" y="2602"/>
                </a:lnTo>
                <a:lnTo>
                  <a:pt x="592" y="2531"/>
                </a:lnTo>
                <a:lnTo>
                  <a:pt x="553" y="2459"/>
                </a:lnTo>
                <a:lnTo>
                  <a:pt x="514" y="2386"/>
                </a:lnTo>
                <a:lnTo>
                  <a:pt x="476" y="2311"/>
                </a:lnTo>
                <a:lnTo>
                  <a:pt x="437" y="2236"/>
                </a:lnTo>
                <a:lnTo>
                  <a:pt x="399" y="2161"/>
                </a:lnTo>
                <a:lnTo>
                  <a:pt x="362" y="2084"/>
                </a:lnTo>
                <a:lnTo>
                  <a:pt x="325" y="2009"/>
                </a:lnTo>
                <a:lnTo>
                  <a:pt x="289" y="1934"/>
                </a:lnTo>
                <a:lnTo>
                  <a:pt x="255" y="1858"/>
                </a:lnTo>
                <a:lnTo>
                  <a:pt x="222" y="1784"/>
                </a:lnTo>
                <a:lnTo>
                  <a:pt x="190" y="1711"/>
                </a:lnTo>
                <a:lnTo>
                  <a:pt x="160" y="1639"/>
                </a:lnTo>
                <a:lnTo>
                  <a:pt x="132" y="1569"/>
                </a:lnTo>
                <a:lnTo>
                  <a:pt x="107" y="1501"/>
                </a:lnTo>
                <a:lnTo>
                  <a:pt x="83" y="1434"/>
                </a:lnTo>
                <a:lnTo>
                  <a:pt x="62" y="1370"/>
                </a:lnTo>
                <a:lnTo>
                  <a:pt x="44" y="1309"/>
                </a:lnTo>
                <a:lnTo>
                  <a:pt x="28" y="1249"/>
                </a:lnTo>
                <a:lnTo>
                  <a:pt x="16" y="1194"/>
                </a:lnTo>
                <a:lnTo>
                  <a:pt x="8" y="1142"/>
                </a:lnTo>
                <a:lnTo>
                  <a:pt x="2" y="1094"/>
                </a:lnTo>
                <a:lnTo>
                  <a:pt x="0" y="1049"/>
                </a:lnTo>
                <a:lnTo>
                  <a:pt x="3" y="966"/>
                </a:lnTo>
                <a:lnTo>
                  <a:pt x="13" y="886"/>
                </a:lnTo>
                <a:lnTo>
                  <a:pt x="27" y="808"/>
                </a:lnTo>
                <a:lnTo>
                  <a:pt x="49" y="732"/>
                </a:lnTo>
                <a:lnTo>
                  <a:pt x="75" y="658"/>
                </a:lnTo>
                <a:lnTo>
                  <a:pt x="107" y="588"/>
                </a:lnTo>
                <a:lnTo>
                  <a:pt x="144" y="519"/>
                </a:lnTo>
                <a:lnTo>
                  <a:pt x="185" y="454"/>
                </a:lnTo>
                <a:lnTo>
                  <a:pt x="231" y="392"/>
                </a:lnTo>
                <a:lnTo>
                  <a:pt x="281" y="334"/>
                </a:lnTo>
                <a:lnTo>
                  <a:pt x="335" y="280"/>
                </a:lnTo>
                <a:lnTo>
                  <a:pt x="393" y="230"/>
                </a:lnTo>
                <a:lnTo>
                  <a:pt x="455" y="184"/>
                </a:lnTo>
                <a:lnTo>
                  <a:pt x="520" y="143"/>
                </a:lnTo>
                <a:lnTo>
                  <a:pt x="588" y="106"/>
                </a:lnTo>
                <a:lnTo>
                  <a:pt x="659" y="74"/>
                </a:lnTo>
                <a:lnTo>
                  <a:pt x="733" y="48"/>
                </a:lnTo>
                <a:lnTo>
                  <a:pt x="809" y="28"/>
                </a:lnTo>
                <a:lnTo>
                  <a:pt x="887" y="12"/>
                </a:lnTo>
                <a:lnTo>
                  <a:pt x="967" y="3"/>
                </a:lnTo>
                <a:lnTo>
                  <a:pt x="1050" y="0"/>
                </a:lnTo>
                <a:close/>
              </a:path>
            </a:pathLst>
          </a:custGeom>
          <a:gradFill flip="none" rotWithShape="1">
            <a:gsLst>
              <a:gs pos="0">
                <a:srgbClr val="0081B3"/>
              </a:gs>
              <a:gs pos="100000">
                <a:srgbClr val="19B6B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096452" y="3657030"/>
            <a:ext cx="2326005" cy="727147"/>
            <a:chOff x="2134215" y="3446937"/>
            <a:chExt cx="2326005" cy="727147"/>
          </a:xfrm>
        </p:grpSpPr>
        <p:sp>
          <p:nvSpPr>
            <p:cNvPr id="137" name="Rectangle 45"/>
            <p:cNvSpPr/>
            <p:nvPr/>
          </p:nvSpPr>
          <p:spPr>
            <a:xfrm>
              <a:off x="2134215" y="3852139"/>
              <a:ext cx="2326005" cy="321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  <a:buClr>
                  <a:srgbClr val="E24848"/>
                </a:buClr>
              </a:pPr>
              <a:r>
                <a:rPr lang="en-US" altLang="zh-CN" sz="10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apped</a:t>
              </a:r>
              <a:r>
                <a:rPr lang="zh-CN" altLang="en-US" sz="10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进入到当前进行修改包括增删改查</a:t>
              </a:r>
              <a:endParaRPr lang="zh-CN" altLang="en-US" sz="10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2971" y="3446937"/>
              <a:ext cx="511679" cy="2205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ts val="1000"/>
                </a:lnSpc>
                <a:spcAft>
                  <a:spcPts val="300"/>
                </a:spcAft>
              </a:pPr>
              <a:r>
                <a:rPr lang="en-US" altLang="zh-CN" b="1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74%</a:t>
              </a:r>
              <a:endPara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164" name="组合 163"/>
          <p:cNvGrpSpPr/>
          <p:nvPr/>
        </p:nvGrpSpPr>
        <p:grpSpPr>
          <a:xfrm rot="3600000">
            <a:off x="409868" y="5886561"/>
            <a:ext cx="962829" cy="865950"/>
            <a:chOff x="409868" y="5886561"/>
            <a:chExt cx="962829" cy="865950"/>
          </a:xfrm>
        </p:grpSpPr>
        <p:grpSp>
          <p:nvGrpSpPr>
            <p:cNvPr id="165" name="组合 164"/>
            <p:cNvGrpSpPr/>
            <p:nvPr/>
          </p:nvGrpSpPr>
          <p:grpSpPr>
            <a:xfrm rot="15300000">
              <a:off x="458308" y="5838121"/>
              <a:ext cx="865950" cy="962829"/>
              <a:chOff x="701190" y="326732"/>
              <a:chExt cx="1323536" cy="1471608"/>
            </a:xfrm>
          </p:grpSpPr>
          <p:sp>
            <p:nvSpPr>
              <p:cNvPr id="167" name="椭圆 166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8" name="组合 167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69" name="空心弧 168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0" name="直接连接符 169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6" name="椭圆 165"/>
            <p:cNvSpPr/>
            <p:nvPr/>
          </p:nvSpPr>
          <p:spPr>
            <a:xfrm>
              <a:off x="685415" y="6052989"/>
              <a:ext cx="495702" cy="495702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10548262" y="764545"/>
            <a:ext cx="962829" cy="865950"/>
            <a:chOff x="10548262" y="764545"/>
            <a:chExt cx="962829" cy="865950"/>
          </a:xfrm>
        </p:grpSpPr>
        <p:grpSp>
          <p:nvGrpSpPr>
            <p:cNvPr id="172" name="组合 171"/>
            <p:cNvGrpSpPr/>
            <p:nvPr/>
          </p:nvGrpSpPr>
          <p:grpSpPr>
            <a:xfrm rot="171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74" name="椭圆 173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5" name="组合 174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76" name="空心弧 175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直接连接符 176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3" name="椭圆 172"/>
            <p:cNvSpPr/>
            <p:nvPr/>
          </p:nvSpPr>
          <p:spPr>
            <a:xfrm>
              <a:off x="10832997" y="965990"/>
              <a:ext cx="486936" cy="486936"/>
            </a:xfrm>
            <a:prstGeom prst="ellipse">
              <a:avLst/>
            </a:prstGeom>
            <a:blipFill>
              <a:blip r:embed="rId2">
                <a:alphaModFix amt="5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8" name="直接连接符 177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组合 180"/>
          <p:cNvGrpSpPr/>
          <p:nvPr/>
        </p:nvGrpSpPr>
        <p:grpSpPr>
          <a:xfrm rot="21044801">
            <a:off x="500462" y="1408747"/>
            <a:ext cx="428563" cy="385036"/>
            <a:chOff x="9116907" y="1250587"/>
            <a:chExt cx="561612" cy="504571"/>
          </a:xfrm>
        </p:grpSpPr>
        <p:sp>
          <p:nvSpPr>
            <p:cNvPr id="182" name="椭圆 181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弦形 182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4" name="直接连接符 183"/>
          <p:cNvCxnSpPr/>
          <p:nvPr/>
        </p:nvCxnSpPr>
        <p:spPr>
          <a:xfrm rot="21044801" flipV="1">
            <a:off x="10028668" y="520173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组合 186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188" name="椭圆 187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弦形 188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3871215" y="454600"/>
            <a:ext cx="948735" cy="840509"/>
            <a:chOff x="3871215" y="454600"/>
            <a:chExt cx="948735" cy="840509"/>
          </a:xfrm>
        </p:grpSpPr>
        <p:grpSp>
          <p:nvGrpSpPr>
            <p:cNvPr id="191" name="组合 190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206" name="椭圆 205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9" name="组合 208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210" name="空心弧 209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" name="直接连接符 210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2" name="组合 191"/>
            <p:cNvGrpSpPr/>
            <p:nvPr/>
          </p:nvGrpSpPr>
          <p:grpSpPr>
            <a:xfrm>
              <a:off x="4150924" y="650211"/>
              <a:ext cx="669026" cy="465084"/>
              <a:chOff x="4150924" y="650211"/>
              <a:chExt cx="669026" cy="465084"/>
            </a:xfrm>
          </p:grpSpPr>
          <p:grpSp>
            <p:nvGrpSpPr>
              <p:cNvPr id="193" name="组合 192"/>
              <p:cNvGrpSpPr/>
              <p:nvPr/>
            </p:nvGrpSpPr>
            <p:grpSpPr>
              <a:xfrm rot="18900000" flipH="1">
                <a:off x="4150924" y="650211"/>
                <a:ext cx="465083" cy="465084"/>
                <a:chOff x="8098966" y="2874904"/>
                <a:chExt cx="1787524" cy="1787526"/>
              </a:xfrm>
              <a:effectLst/>
            </p:grpSpPr>
            <p:sp>
              <p:nvSpPr>
                <p:cNvPr id="195" name="Oval 194"/>
                <p:cNvSpPr>
                  <a:spLocks noChangeArrowheads="1"/>
                </p:cNvSpPr>
                <p:nvPr/>
              </p:nvSpPr>
              <p:spPr bwMode="auto">
                <a:xfrm>
                  <a:off x="8098966" y="2874904"/>
                  <a:ext cx="1787524" cy="1787526"/>
                </a:xfrm>
                <a:prstGeom prst="ellipse">
                  <a:avLst/>
                </a:prstGeom>
                <a:solidFill>
                  <a:srgbClr val="DE046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6" name="Freeform 196"/>
                <p:cNvSpPr/>
                <p:nvPr/>
              </p:nvSpPr>
              <p:spPr bwMode="auto">
                <a:xfrm>
                  <a:off x="9199478" y="3873441"/>
                  <a:ext cx="384175" cy="376238"/>
                </a:xfrm>
                <a:custGeom>
                  <a:avLst/>
                  <a:gdLst>
                    <a:gd name="T0" fmla="*/ 19 w 46"/>
                    <a:gd name="T1" fmla="*/ 0 h 45"/>
                    <a:gd name="T2" fmla="*/ 14 w 46"/>
                    <a:gd name="T3" fmla="*/ 0 h 45"/>
                    <a:gd name="T4" fmla="*/ 0 w 46"/>
                    <a:gd name="T5" fmla="*/ 18 h 45"/>
                    <a:gd name="T6" fmla="*/ 1 w 46"/>
                    <a:gd name="T7" fmla="*/ 29 h 45"/>
                    <a:gd name="T8" fmla="*/ 26 w 46"/>
                    <a:gd name="T9" fmla="*/ 45 h 45"/>
                    <a:gd name="T10" fmla="*/ 31 w 46"/>
                    <a:gd name="T11" fmla="*/ 45 h 45"/>
                    <a:gd name="T12" fmla="*/ 45 w 46"/>
                    <a:gd name="T13" fmla="*/ 24 h 45"/>
                    <a:gd name="T14" fmla="*/ 44 w 46"/>
                    <a:gd name="T15" fmla="*/ 17 h 45"/>
                    <a:gd name="T16" fmla="*/ 19 w 46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5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6" y="1"/>
                        <a:pt x="1" y="9"/>
                        <a:pt x="0" y="18"/>
                      </a:cubicBezTo>
                      <a:cubicBezTo>
                        <a:pt x="0" y="21"/>
                        <a:pt x="0" y="25"/>
                        <a:pt x="1" y="29"/>
                      </a:cubicBezTo>
                      <a:cubicBezTo>
                        <a:pt x="5" y="41"/>
                        <a:pt x="16" y="45"/>
                        <a:pt x="26" y="45"/>
                      </a:cubicBezTo>
                      <a:cubicBezTo>
                        <a:pt x="28" y="45"/>
                        <a:pt x="29" y="45"/>
                        <a:pt x="31" y="45"/>
                      </a:cubicBezTo>
                      <a:cubicBezTo>
                        <a:pt x="40" y="44"/>
                        <a:pt x="46" y="35"/>
                        <a:pt x="45" y="24"/>
                      </a:cubicBezTo>
                      <a:cubicBezTo>
                        <a:pt x="45" y="22"/>
                        <a:pt x="44" y="19"/>
                        <a:pt x="44" y="17"/>
                      </a:cubicBezTo>
                      <a:cubicBezTo>
                        <a:pt x="40" y="5"/>
                        <a:pt x="29" y="0"/>
                        <a:pt x="19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7" name="Freeform 197"/>
                <p:cNvSpPr>
                  <a:spLocks noEditPoints="1"/>
                </p:cNvSpPr>
                <p:nvPr/>
              </p:nvSpPr>
              <p:spPr bwMode="auto">
                <a:xfrm>
                  <a:off x="8098966" y="3719454"/>
                  <a:ext cx="960437" cy="942975"/>
                </a:xfrm>
                <a:custGeom>
                  <a:avLst/>
                  <a:gdLst>
                    <a:gd name="T0" fmla="*/ 107 w 115"/>
                    <a:gd name="T1" fmla="*/ 113 h 113"/>
                    <a:gd name="T2" fmla="*/ 108 w 115"/>
                    <a:gd name="T3" fmla="*/ 113 h 113"/>
                    <a:gd name="T4" fmla="*/ 108 w 115"/>
                    <a:gd name="T5" fmla="*/ 113 h 113"/>
                    <a:gd name="T6" fmla="*/ 108 w 115"/>
                    <a:gd name="T7" fmla="*/ 113 h 113"/>
                    <a:gd name="T8" fmla="*/ 108 w 115"/>
                    <a:gd name="T9" fmla="*/ 113 h 113"/>
                    <a:gd name="T10" fmla="*/ 108 w 115"/>
                    <a:gd name="T11" fmla="*/ 113 h 113"/>
                    <a:gd name="T12" fmla="*/ 109 w 115"/>
                    <a:gd name="T13" fmla="*/ 113 h 113"/>
                    <a:gd name="T14" fmla="*/ 109 w 115"/>
                    <a:gd name="T15" fmla="*/ 113 h 113"/>
                    <a:gd name="T16" fmla="*/ 109 w 115"/>
                    <a:gd name="T17" fmla="*/ 113 h 113"/>
                    <a:gd name="T18" fmla="*/ 109 w 115"/>
                    <a:gd name="T19" fmla="*/ 113 h 113"/>
                    <a:gd name="T20" fmla="*/ 110 w 115"/>
                    <a:gd name="T21" fmla="*/ 113 h 113"/>
                    <a:gd name="T22" fmla="*/ 110 w 115"/>
                    <a:gd name="T23" fmla="*/ 113 h 113"/>
                    <a:gd name="T24" fmla="*/ 110 w 115"/>
                    <a:gd name="T25" fmla="*/ 113 h 113"/>
                    <a:gd name="T26" fmla="*/ 111 w 115"/>
                    <a:gd name="T27" fmla="*/ 113 h 113"/>
                    <a:gd name="T28" fmla="*/ 111 w 115"/>
                    <a:gd name="T29" fmla="*/ 113 h 113"/>
                    <a:gd name="T30" fmla="*/ 111 w 115"/>
                    <a:gd name="T31" fmla="*/ 113 h 113"/>
                    <a:gd name="T32" fmla="*/ 111 w 115"/>
                    <a:gd name="T33" fmla="*/ 113 h 113"/>
                    <a:gd name="T34" fmla="*/ 111 w 115"/>
                    <a:gd name="T35" fmla="*/ 113 h 113"/>
                    <a:gd name="T36" fmla="*/ 111 w 115"/>
                    <a:gd name="T37" fmla="*/ 113 h 113"/>
                    <a:gd name="T38" fmla="*/ 112 w 115"/>
                    <a:gd name="T39" fmla="*/ 113 h 113"/>
                    <a:gd name="T40" fmla="*/ 112 w 115"/>
                    <a:gd name="T41" fmla="*/ 113 h 113"/>
                    <a:gd name="T42" fmla="*/ 112 w 115"/>
                    <a:gd name="T43" fmla="*/ 113 h 113"/>
                    <a:gd name="T44" fmla="*/ 113 w 115"/>
                    <a:gd name="T45" fmla="*/ 113 h 113"/>
                    <a:gd name="T46" fmla="*/ 113 w 115"/>
                    <a:gd name="T47" fmla="*/ 113 h 113"/>
                    <a:gd name="T48" fmla="*/ 113 w 115"/>
                    <a:gd name="T49" fmla="*/ 113 h 113"/>
                    <a:gd name="T50" fmla="*/ 114 w 115"/>
                    <a:gd name="T51" fmla="*/ 113 h 113"/>
                    <a:gd name="T52" fmla="*/ 114 w 115"/>
                    <a:gd name="T53" fmla="*/ 113 h 113"/>
                    <a:gd name="T54" fmla="*/ 114 w 115"/>
                    <a:gd name="T55" fmla="*/ 113 h 113"/>
                    <a:gd name="T56" fmla="*/ 115 w 115"/>
                    <a:gd name="T57" fmla="*/ 113 h 113"/>
                    <a:gd name="T58" fmla="*/ 115 w 115"/>
                    <a:gd name="T59" fmla="*/ 113 h 113"/>
                    <a:gd name="T60" fmla="*/ 115 w 115"/>
                    <a:gd name="T61" fmla="*/ 112 h 113"/>
                    <a:gd name="T62" fmla="*/ 0 w 115"/>
                    <a:gd name="T63" fmla="*/ 5 h 113"/>
                    <a:gd name="T64" fmla="*/ 0 w 115"/>
                    <a:gd name="T65" fmla="*/ 6 h 113"/>
                    <a:gd name="T66" fmla="*/ 0 w 115"/>
                    <a:gd name="T67" fmla="*/ 5 h 113"/>
                    <a:gd name="T68" fmla="*/ 0 w 115"/>
                    <a:gd name="T69" fmla="*/ 5 h 113"/>
                    <a:gd name="T70" fmla="*/ 0 w 115"/>
                    <a:gd name="T71" fmla="*/ 5 h 113"/>
                    <a:gd name="T72" fmla="*/ 0 w 115"/>
                    <a:gd name="T73" fmla="*/ 4 h 113"/>
                    <a:gd name="T74" fmla="*/ 0 w 115"/>
                    <a:gd name="T75" fmla="*/ 4 h 113"/>
                    <a:gd name="T76" fmla="*/ 0 w 115"/>
                    <a:gd name="T77" fmla="*/ 4 h 113"/>
                    <a:gd name="T78" fmla="*/ 0 w 115"/>
                    <a:gd name="T79" fmla="*/ 4 h 113"/>
                    <a:gd name="T80" fmla="*/ 0 w 115"/>
                    <a:gd name="T81" fmla="*/ 4 h 113"/>
                    <a:gd name="T82" fmla="*/ 0 w 115"/>
                    <a:gd name="T83" fmla="*/ 4 h 113"/>
                    <a:gd name="T84" fmla="*/ 0 w 115"/>
                    <a:gd name="T85" fmla="*/ 3 h 113"/>
                    <a:gd name="T86" fmla="*/ 0 w 115"/>
                    <a:gd name="T87" fmla="*/ 3 h 113"/>
                    <a:gd name="T88" fmla="*/ 0 w 115"/>
                    <a:gd name="T89" fmla="*/ 3 h 113"/>
                    <a:gd name="T90" fmla="*/ 0 w 115"/>
                    <a:gd name="T91" fmla="*/ 2 h 113"/>
                    <a:gd name="T92" fmla="*/ 0 w 115"/>
                    <a:gd name="T93" fmla="*/ 2 h 113"/>
                    <a:gd name="T94" fmla="*/ 0 w 115"/>
                    <a:gd name="T95" fmla="*/ 2 h 113"/>
                    <a:gd name="T96" fmla="*/ 0 w 115"/>
                    <a:gd name="T97" fmla="*/ 2 h 113"/>
                    <a:gd name="T98" fmla="*/ 0 w 115"/>
                    <a:gd name="T99" fmla="*/ 2 h 113"/>
                    <a:gd name="T100" fmla="*/ 0 w 115"/>
                    <a:gd name="T101" fmla="*/ 1 h 113"/>
                    <a:gd name="T102" fmla="*/ 0 w 115"/>
                    <a:gd name="T103" fmla="*/ 1 h 113"/>
                    <a:gd name="T104" fmla="*/ 0 w 115"/>
                    <a:gd name="T105" fmla="*/ 1 h 113"/>
                    <a:gd name="T106" fmla="*/ 0 w 115"/>
                    <a:gd name="T107" fmla="*/ 1 h 113"/>
                    <a:gd name="T108" fmla="*/ 0 w 115"/>
                    <a:gd name="T109" fmla="*/ 0 h 113"/>
                    <a:gd name="T110" fmla="*/ 0 w 115"/>
                    <a:gd name="T111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" h="113">
                      <a:moveTo>
                        <a:pt x="108" y="113"/>
                      </a:moveTo>
                      <a:cubicBezTo>
                        <a:pt x="107" y="113"/>
                        <a:pt x="107" y="113"/>
                        <a:pt x="107" y="113"/>
                      </a:cubicBezTo>
                      <a:cubicBezTo>
                        <a:pt x="107" y="113"/>
                        <a:pt x="107" y="113"/>
                        <a:pt x="108" y="113"/>
                      </a:cubicBezTo>
                      <a:moveTo>
                        <a:pt x="108" y="113"/>
                      </a:move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moveTo>
                        <a:pt x="108" y="113"/>
                      </a:move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moveTo>
                        <a:pt x="108" y="113"/>
                      </a:move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moveTo>
                        <a:pt x="109" y="113"/>
                      </a:moveTo>
                      <a:cubicBezTo>
                        <a:pt x="109" y="113"/>
                        <a:pt x="109" y="113"/>
                        <a:pt x="109" y="113"/>
                      </a:cubicBezTo>
                      <a:cubicBezTo>
                        <a:pt x="109" y="113"/>
                        <a:pt x="109" y="113"/>
                        <a:pt x="109" y="113"/>
                      </a:cubicBezTo>
                      <a:moveTo>
                        <a:pt x="109" y="113"/>
                      </a:moveTo>
                      <a:cubicBezTo>
                        <a:pt x="109" y="113"/>
                        <a:pt x="109" y="113"/>
                        <a:pt x="109" y="113"/>
                      </a:cubicBezTo>
                      <a:cubicBezTo>
                        <a:pt x="109" y="113"/>
                        <a:pt x="109" y="113"/>
                        <a:pt x="109" y="113"/>
                      </a:cubicBezTo>
                      <a:moveTo>
                        <a:pt x="110" y="113"/>
                      </a:moveTo>
                      <a:cubicBezTo>
                        <a:pt x="109" y="113"/>
                        <a:pt x="109" y="113"/>
                        <a:pt x="109" y="113"/>
                      </a:cubicBezTo>
                      <a:cubicBezTo>
                        <a:pt x="109" y="113"/>
                        <a:pt x="109" y="113"/>
                        <a:pt x="110" y="113"/>
                      </a:cubicBezTo>
                      <a:moveTo>
                        <a:pt x="110" y="113"/>
                      </a:moveTo>
                      <a:cubicBezTo>
                        <a:pt x="110" y="113"/>
                        <a:pt x="110" y="113"/>
                        <a:pt x="110" y="113"/>
                      </a:cubicBezTo>
                      <a:cubicBezTo>
                        <a:pt x="110" y="113"/>
                        <a:pt x="110" y="113"/>
                        <a:pt x="110" y="113"/>
                      </a:cubicBezTo>
                      <a:moveTo>
                        <a:pt x="110" y="113"/>
                      </a:moveTo>
                      <a:cubicBezTo>
                        <a:pt x="110" y="113"/>
                        <a:pt x="110" y="113"/>
                        <a:pt x="110" y="113"/>
                      </a:cubicBezTo>
                      <a:cubicBezTo>
                        <a:pt x="110" y="113"/>
                        <a:pt x="110" y="113"/>
                        <a:pt x="110" y="113"/>
                      </a:cubicBezTo>
                      <a:moveTo>
                        <a:pt x="111" y="113"/>
                      </a:moveTo>
                      <a:cubicBezTo>
                        <a:pt x="110" y="113"/>
                        <a:pt x="110" y="113"/>
                        <a:pt x="110" y="113"/>
                      </a:cubicBezTo>
                      <a:cubicBezTo>
                        <a:pt x="110" y="113"/>
                        <a:pt x="110" y="113"/>
                        <a:pt x="111" y="113"/>
                      </a:cubicBezTo>
                      <a:moveTo>
                        <a:pt x="111" y="113"/>
                      </a:moveTo>
                      <a:cubicBezTo>
                        <a:pt x="111" y="113"/>
                        <a:pt x="111" y="113"/>
                        <a:pt x="111" y="113"/>
                      </a:cubicBezTo>
                      <a:cubicBezTo>
                        <a:pt x="111" y="113"/>
                        <a:pt x="111" y="113"/>
                        <a:pt x="111" y="113"/>
                      </a:cubicBezTo>
                      <a:moveTo>
                        <a:pt x="111" y="113"/>
                      </a:moveTo>
                      <a:cubicBezTo>
                        <a:pt x="111" y="113"/>
                        <a:pt x="111" y="113"/>
                        <a:pt x="111" y="113"/>
                      </a:cubicBezTo>
                      <a:cubicBezTo>
                        <a:pt x="111" y="113"/>
                        <a:pt x="111" y="113"/>
                        <a:pt x="111" y="113"/>
                      </a:cubicBezTo>
                      <a:moveTo>
                        <a:pt x="112" y="113"/>
                      </a:moveTo>
                      <a:cubicBezTo>
                        <a:pt x="112" y="113"/>
                        <a:pt x="111" y="113"/>
                        <a:pt x="111" y="113"/>
                      </a:cubicBezTo>
                      <a:cubicBezTo>
                        <a:pt x="111" y="113"/>
                        <a:pt x="112" y="113"/>
                        <a:pt x="112" y="113"/>
                      </a:cubicBezTo>
                      <a:moveTo>
                        <a:pt x="112" y="113"/>
                      </a:moveTo>
                      <a:cubicBezTo>
                        <a:pt x="112" y="113"/>
                        <a:pt x="112" y="113"/>
                        <a:pt x="112" y="113"/>
                      </a:cubicBezTo>
                      <a:cubicBezTo>
                        <a:pt x="112" y="113"/>
                        <a:pt x="112" y="113"/>
                        <a:pt x="112" y="113"/>
                      </a:cubicBezTo>
                      <a:moveTo>
                        <a:pt x="112" y="113"/>
                      </a:moveTo>
                      <a:cubicBezTo>
                        <a:pt x="112" y="113"/>
                        <a:pt x="112" y="113"/>
                        <a:pt x="112" y="113"/>
                      </a:cubicBezTo>
                      <a:cubicBezTo>
                        <a:pt x="112" y="113"/>
                        <a:pt x="112" y="113"/>
                        <a:pt x="112" y="113"/>
                      </a:cubicBezTo>
                      <a:moveTo>
                        <a:pt x="113" y="113"/>
                      </a:moveTo>
                      <a:cubicBezTo>
                        <a:pt x="113" y="113"/>
                        <a:pt x="113" y="113"/>
                        <a:pt x="113" y="113"/>
                      </a:cubicBezTo>
                      <a:cubicBezTo>
                        <a:pt x="113" y="113"/>
                        <a:pt x="113" y="113"/>
                        <a:pt x="113" y="113"/>
                      </a:cubicBezTo>
                      <a:moveTo>
                        <a:pt x="113" y="113"/>
                      </a:moveTo>
                      <a:cubicBezTo>
                        <a:pt x="113" y="113"/>
                        <a:pt x="113" y="113"/>
                        <a:pt x="113" y="113"/>
                      </a:cubicBezTo>
                      <a:cubicBezTo>
                        <a:pt x="113" y="113"/>
                        <a:pt x="113" y="113"/>
                        <a:pt x="113" y="113"/>
                      </a:cubicBezTo>
                      <a:moveTo>
                        <a:pt x="114" y="113"/>
                      </a:moveTo>
                      <a:cubicBezTo>
                        <a:pt x="114" y="113"/>
                        <a:pt x="114" y="113"/>
                        <a:pt x="113" y="113"/>
                      </a:cubicBezTo>
                      <a:cubicBezTo>
                        <a:pt x="114" y="113"/>
                        <a:pt x="114" y="113"/>
                        <a:pt x="114" y="113"/>
                      </a:cubicBezTo>
                      <a:moveTo>
                        <a:pt x="114" y="113"/>
                      </a:moveTo>
                      <a:cubicBezTo>
                        <a:pt x="114" y="113"/>
                        <a:pt x="114" y="113"/>
                        <a:pt x="114" y="113"/>
                      </a:cubicBezTo>
                      <a:cubicBezTo>
                        <a:pt x="114" y="113"/>
                        <a:pt x="114" y="113"/>
                        <a:pt x="114" y="113"/>
                      </a:cubicBezTo>
                      <a:moveTo>
                        <a:pt x="115" y="113"/>
                      </a:moveTo>
                      <a:cubicBezTo>
                        <a:pt x="115" y="113"/>
                        <a:pt x="115" y="113"/>
                        <a:pt x="115" y="113"/>
                      </a:cubicBezTo>
                      <a:cubicBezTo>
                        <a:pt x="115" y="113"/>
                        <a:pt x="115" y="113"/>
                        <a:pt x="115" y="113"/>
                      </a:cubicBezTo>
                      <a:moveTo>
                        <a:pt x="115" y="112"/>
                      </a:moveTo>
                      <a:cubicBezTo>
                        <a:pt x="115" y="112"/>
                        <a:pt x="115" y="112"/>
                        <a:pt x="115" y="112"/>
                      </a:cubicBezTo>
                      <a:cubicBezTo>
                        <a:pt x="115" y="112"/>
                        <a:pt x="115" y="112"/>
                        <a:pt x="115" y="112"/>
                      </a:cubicBezTo>
                      <a:moveTo>
                        <a:pt x="0" y="5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5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4"/>
                      </a:move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3"/>
                      </a:move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7F"/>
                </a:solidFill>
                <a:ln w="9525">
                  <a:solidFill>
                    <a:srgbClr val="000000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8" name="Freeform 198"/>
                <p:cNvSpPr>
                  <a:spLocks noEditPoints="1"/>
                </p:cNvSpPr>
                <p:nvPr/>
              </p:nvSpPr>
              <p:spPr bwMode="auto">
                <a:xfrm>
                  <a:off x="8098966" y="3300354"/>
                  <a:ext cx="1762125" cy="1362075"/>
                </a:xfrm>
                <a:custGeom>
                  <a:avLst/>
                  <a:gdLst>
                    <a:gd name="T0" fmla="*/ 119 w 211"/>
                    <a:gd name="T1" fmla="*/ 135 h 163"/>
                    <a:gd name="T2" fmla="*/ 76 w 211"/>
                    <a:gd name="T3" fmla="*/ 127 h 163"/>
                    <a:gd name="T4" fmla="*/ 57 w 211"/>
                    <a:gd name="T5" fmla="*/ 148 h 163"/>
                    <a:gd name="T6" fmla="*/ 107 w 211"/>
                    <a:gd name="T7" fmla="*/ 163 h 163"/>
                    <a:gd name="T8" fmla="*/ 108 w 211"/>
                    <a:gd name="T9" fmla="*/ 163 h 163"/>
                    <a:gd name="T10" fmla="*/ 108 w 211"/>
                    <a:gd name="T11" fmla="*/ 163 h 163"/>
                    <a:gd name="T12" fmla="*/ 108 w 211"/>
                    <a:gd name="T13" fmla="*/ 163 h 163"/>
                    <a:gd name="T14" fmla="*/ 108 w 211"/>
                    <a:gd name="T15" fmla="*/ 163 h 163"/>
                    <a:gd name="T16" fmla="*/ 109 w 211"/>
                    <a:gd name="T17" fmla="*/ 163 h 163"/>
                    <a:gd name="T18" fmla="*/ 109 w 211"/>
                    <a:gd name="T19" fmla="*/ 163 h 163"/>
                    <a:gd name="T20" fmla="*/ 110 w 211"/>
                    <a:gd name="T21" fmla="*/ 163 h 163"/>
                    <a:gd name="T22" fmla="*/ 110 w 211"/>
                    <a:gd name="T23" fmla="*/ 163 h 163"/>
                    <a:gd name="T24" fmla="*/ 110 w 211"/>
                    <a:gd name="T25" fmla="*/ 163 h 163"/>
                    <a:gd name="T26" fmla="*/ 111 w 211"/>
                    <a:gd name="T27" fmla="*/ 163 h 163"/>
                    <a:gd name="T28" fmla="*/ 111 w 211"/>
                    <a:gd name="T29" fmla="*/ 163 h 163"/>
                    <a:gd name="T30" fmla="*/ 111 w 211"/>
                    <a:gd name="T31" fmla="*/ 163 h 163"/>
                    <a:gd name="T32" fmla="*/ 112 w 211"/>
                    <a:gd name="T33" fmla="*/ 163 h 163"/>
                    <a:gd name="T34" fmla="*/ 112 w 211"/>
                    <a:gd name="T35" fmla="*/ 163 h 163"/>
                    <a:gd name="T36" fmla="*/ 112 w 211"/>
                    <a:gd name="T37" fmla="*/ 163 h 163"/>
                    <a:gd name="T38" fmla="*/ 113 w 211"/>
                    <a:gd name="T39" fmla="*/ 163 h 163"/>
                    <a:gd name="T40" fmla="*/ 113 w 211"/>
                    <a:gd name="T41" fmla="*/ 163 h 163"/>
                    <a:gd name="T42" fmla="*/ 114 w 211"/>
                    <a:gd name="T43" fmla="*/ 163 h 163"/>
                    <a:gd name="T44" fmla="*/ 114 w 211"/>
                    <a:gd name="T45" fmla="*/ 163 h 163"/>
                    <a:gd name="T46" fmla="*/ 115 w 211"/>
                    <a:gd name="T47" fmla="*/ 163 h 163"/>
                    <a:gd name="T48" fmla="*/ 115 w 211"/>
                    <a:gd name="T49" fmla="*/ 162 h 163"/>
                    <a:gd name="T50" fmla="*/ 16 w 211"/>
                    <a:gd name="T51" fmla="*/ 0 h 163"/>
                    <a:gd name="T52" fmla="*/ 0 w 211"/>
                    <a:gd name="T53" fmla="*/ 50 h 163"/>
                    <a:gd name="T54" fmla="*/ 0 w 211"/>
                    <a:gd name="T55" fmla="*/ 51 h 163"/>
                    <a:gd name="T56" fmla="*/ 0 w 211"/>
                    <a:gd name="T57" fmla="*/ 51 h 163"/>
                    <a:gd name="T58" fmla="*/ 0 w 211"/>
                    <a:gd name="T59" fmla="*/ 51 h 163"/>
                    <a:gd name="T60" fmla="*/ 0 w 211"/>
                    <a:gd name="T61" fmla="*/ 52 h 163"/>
                    <a:gd name="T62" fmla="*/ 0 w 211"/>
                    <a:gd name="T63" fmla="*/ 52 h 163"/>
                    <a:gd name="T64" fmla="*/ 0 w 211"/>
                    <a:gd name="T65" fmla="*/ 53 h 163"/>
                    <a:gd name="T66" fmla="*/ 0 w 211"/>
                    <a:gd name="T67" fmla="*/ 53 h 163"/>
                    <a:gd name="T68" fmla="*/ 0 w 211"/>
                    <a:gd name="T69" fmla="*/ 53 h 163"/>
                    <a:gd name="T70" fmla="*/ 0 w 211"/>
                    <a:gd name="T71" fmla="*/ 54 h 163"/>
                    <a:gd name="T72" fmla="*/ 0 w 211"/>
                    <a:gd name="T73" fmla="*/ 54 h 163"/>
                    <a:gd name="T74" fmla="*/ 0 w 211"/>
                    <a:gd name="T75" fmla="*/ 54 h 163"/>
                    <a:gd name="T76" fmla="*/ 0 w 211"/>
                    <a:gd name="T77" fmla="*/ 55 h 163"/>
                    <a:gd name="T78" fmla="*/ 0 w 211"/>
                    <a:gd name="T79" fmla="*/ 55 h 163"/>
                    <a:gd name="T80" fmla="*/ 0 w 211"/>
                    <a:gd name="T81" fmla="*/ 55 h 163"/>
                    <a:gd name="T82" fmla="*/ 0 w 211"/>
                    <a:gd name="T83" fmla="*/ 56 h 163"/>
                    <a:gd name="T84" fmla="*/ 33 w 211"/>
                    <a:gd name="T85" fmla="*/ 132 h 163"/>
                    <a:gd name="T86" fmla="*/ 42 w 211"/>
                    <a:gd name="T87" fmla="*/ 102 h 163"/>
                    <a:gd name="T88" fmla="*/ 16 w 211"/>
                    <a:gd name="T8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11" h="163">
                      <a:moveTo>
                        <a:pt x="211" y="83"/>
                      </a:moveTo>
                      <a:cubicBezTo>
                        <a:pt x="192" y="114"/>
                        <a:pt x="158" y="135"/>
                        <a:pt x="119" y="135"/>
                      </a:cubicBezTo>
                      <a:cubicBezTo>
                        <a:pt x="104" y="135"/>
                        <a:pt x="89" y="132"/>
                        <a:pt x="76" y="126"/>
                      </a:cubicBezTo>
                      <a:cubicBezTo>
                        <a:pt x="76" y="126"/>
                        <a:pt x="76" y="127"/>
                        <a:pt x="76" y="127"/>
                      </a:cubicBezTo>
                      <a:cubicBezTo>
                        <a:pt x="76" y="138"/>
                        <a:pt x="71" y="146"/>
                        <a:pt x="62" y="148"/>
                      </a:cubicBezTo>
                      <a:cubicBezTo>
                        <a:pt x="60" y="148"/>
                        <a:pt x="59" y="148"/>
                        <a:pt x="57" y="148"/>
                      </a:cubicBezTo>
                      <a:cubicBezTo>
                        <a:pt x="56" y="148"/>
                        <a:pt x="54" y="148"/>
                        <a:pt x="52" y="147"/>
                      </a:cubicBezTo>
                      <a:cubicBezTo>
                        <a:pt x="68" y="157"/>
                        <a:pt x="87" y="163"/>
                        <a:pt x="107" y="163"/>
                      </a:cubicBezTo>
                      <a:cubicBezTo>
                        <a:pt x="107" y="163"/>
                        <a:pt x="107" y="163"/>
                        <a:pt x="107" y="163"/>
                      </a:cubicBezTo>
                      <a:cubicBezTo>
                        <a:pt x="107" y="163"/>
                        <a:pt x="107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2"/>
                      </a:cubicBezTo>
                      <a:cubicBezTo>
                        <a:pt x="115" y="162"/>
                        <a:pt x="115" y="162"/>
                        <a:pt x="115" y="162"/>
                      </a:cubicBezTo>
                      <a:cubicBezTo>
                        <a:pt x="161" y="159"/>
                        <a:pt x="199" y="127"/>
                        <a:pt x="211" y="83"/>
                      </a:cubicBezTo>
                      <a:moveTo>
                        <a:pt x="16" y="0"/>
                      </a:moveTo>
                      <a:cubicBezTo>
                        <a:pt x="7" y="15"/>
                        <a:pt x="1" y="32"/>
                        <a:pt x="0" y="5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50"/>
                        <a:pt x="0" y="50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87"/>
                        <a:pt x="13" y="115"/>
                        <a:pt x="34" y="134"/>
                      </a:cubicBezTo>
                      <a:cubicBezTo>
                        <a:pt x="34" y="133"/>
                        <a:pt x="34" y="132"/>
                        <a:pt x="33" y="132"/>
                      </a:cubicBezTo>
                      <a:cubicBezTo>
                        <a:pt x="32" y="128"/>
                        <a:pt x="32" y="124"/>
                        <a:pt x="32" y="121"/>
                      </a:cubicBezTo>
                      <a:cubicBezTo>
                        <a:pt x="31" y="112"/>
                        <a:pt x="35" y="105"/>
                        <a:pt x="42" y="102"/>
                      </a:cubicBezTo>
                      <a:cubicBezTo>
                        <a:pt x="23" y="83"/>
                        <a:pt x="12" y="56"/>
                        <a:pt x="12" y="28"/>
                      </a:cubicBezTo>
                      <a:cubicBezTo>
                        <a:pt x="12" y="18"/>
                        <a:pt x="13" y="9"/>
                        <a:pt x="16" y="0"/>
                      </a:cubicBezTo>
                    </a:path>
                  </a:pathLst>
                </a:custGeom>
                <a:solidFill>
                  <a:srgbClr val="9A024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9" name="Freeform 200"/>
                <p:cNvSpPr/>
                <p:nvPr/>
              </p:nvSpPr>
              <p:spPr bwMode="auto">
                <a:xfrm>
                  <a:off x="9093057" y="3029012"/>
                  <a:ext cx="335196" cy="345113"/>
                </a:xfrm>
                <a:custGeom>
                  <a:avLst/>
                  <a:gdLst>
                    <a:gd name="T0" fmla="*/ 13 w 32"/>
                    <a:gd name="T1" fmla="*/ 0 h 33"/>
                    <a:gd name="T2" fmla="*/ 10 w 32"/>
                    <a:gd name="T3" fmla="*/ 0 h 33"/>
                    <a:gd name="T4" fmla="*/ 0 w 32"/>
                    <a:gd name="T5" fmla="*/ 13 h 33"/>
                    <a:gd name="T6" fmla="*/ 1 w 32"/>
                    <a:gd name="T7" fmla="*/ 21 h 33"/>
                    <a:gd name="T8" fmla="*/ 19 w 32"/>
                    <a:gd name="T9" fmla="*/ 33 h 33"/>
                    <a:gd name="T10" fmla="*/ 22 w 32"/>
                    <a:gd name="T11" fmla="*/ 33 h 33"/>
                    <a:gd name="T12" fmla="*/ 32 w 32"/>
                    <a:gd name="T13" fmla="*/ 18 h 33"/>
                    <a:gd name="T14" fmla="*/ 31 w 32"/>
                    <a:gd name="T15" fmla="*/ 12 h 33"/>
                    <a:gd name="T16" fmla="*/ 13 w 32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3">
                      <a:moveTo>
                        <a:pt x="13" y="0"/>
                      </a:move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4" y="1"/>
                        <a:pt x="0" y="7"/>
                        <a:pt x="0" y="13"/>
                      </a:cubicBezTo>
                      <a:cubicBezTo>
                        <a:pt x="0" y="16"/>
                        <a:pt x="0" y="18"/>
                        <a:pt x="1" y="21"/>
                      </a:cubicBezTo>
                      <a:cubicBezTo>
                        <a:pt x="3" y="29"/>
                        <a:pt x="11" y="33"/>
                        <a:pt x="19" y="33"/>
                      </a:cubicBezTo>
                      <a:cubicBezTo>
                        <a:pt x="20" y="33"/>
                        <a:pt x="21" y="33"/>
                        <a:pt x="22" y="33"/>
                      </a:cubicBezTo>
                      <a:cubicBezTo>
                        <a:pt x="29" y="32"/>
                        <a:pt x="32" y="25"/>
                        <a:pt x="32" y="18"/>
                      </a:cubicBezTo>
                      <a:cubicBezTo>
                        <a:pt x="32" y="16"/>
                        <a:pt x="32" y="14"/>
                        <a:pt x="31" y="12"/>
                      </a:cubicBezTo>
                      <a:cubicBezTo>
                        <a:pt x="28" y="4"/>
                        <a:pt x="21" y="0"/>
                        <a:pt x="13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0" name="Freeform 201"/>
                <p:cNvSpPr/>
                <p:nvPr/>
              </p:nvSpPr>
              <p:spPr bwMode="auto">
                <a:xfrm>
                  <a:off x="8449803" y="4144904"/>
                  <a:ext cx="284162" cy="209550"/>
                </a:xfrm>
                <a:custGeom>
                  <a:avLst/>
                  <a:gdLst>
                    <a:gd name="T0" fmla="*/ 8 w 34"/>
                    <a:gd name="T1" fmla="*/ 0 h 25"/>
                    <a:gd name="T2" fmla="*/ 4 w 34"/>
                    <a:gd name="T3" fmla="*/ 0 h 25"/>
                    <a:gd name="T4" fmla="*/ 0 w 34"/>
                    <a:gd name="T5" fmla="*/ 1 h 25"/>
                    <a:gd name="T6" fmla="*/ 2 w 34"/>
                    <a:gd name="T7" fmla="*/ 3 h 25"/>
                    <a:gd name="T8" fmla="*/ 4 w 34"/>
                    <a:gd name="T9" fmla="*/ 3 h 25"/>
                    <a:gd name="T10" fmla="*/ 8 w 34"/>
                    <a:gd name="T11" fmla="*/ 2 h 25"/>
                    <a:gd name="T12" fmla="*/ 32 w 34"/>
                    <a:gd name="T13" fmla="*/ 19 h 25"/>
                    <a:gd name="T14" fmla="*/ 34 w 34"/>
                    <a:gd name="T15" fmla="*/ 25 h 25"/>
                    <a:gd name="T16" fmla="*/ 34 w 34"/>
                    <a:gd name="T17" fmla="*/ 25 h 25"/>
                    <a:gd name="T18" fmla="*/ 32 w 34"/>
                    <a:gd name="T19" fmla="*/ 16 h 25"/>
                    <a:gd name="T20" fmla="*/ 8 w 34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25">
                      <a:moveTo>
                        <a:pt x="8" y="0"/>
                      </a:move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1" y="2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18" y="2"/>
                        <a:pt x="29" y="7"/>
                        <a:pt x="32" y="19"/>
                      </a:cubicBezTo>
                      <a:cubicBezTo>
                        <a:pt x="33" y="21"/>
                        <a:pt x="33" y="23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2"/>
                        <a:pt x="33" y="19"/>
                        <a:pt x="32" y="16"/>
                      </a:cubicBezTo>
                      <a:cubicBezTo>
                        <a:pt x="29" y="4"/>
                        <a:pt x="18" y="0"/>
                        <a:pt x="8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1" name="Freeform 202"/>
                <p:cNvSpPr>
                  <a:spLocks noEditPoints="1"/>
                </p:cNvSpPr>
                <p:nvPr/>
              </p:nvSpPr>
              <p:spPr bwMode="auto">
                <a:xfrm>
                  <a:off x="8357728" y="4152842"/>
                  <a:ext cx="376237" cy="209550"/>
                </a:xfrm>
                <a:custGeom>
                  <a:avLst/>
                  <a:gdLst>
                    <a:gd name="T0" fmla="*/ 45 w 45"/>
                    <a:gd name="T1" fmla="*/ 24 h 25"/>
                    <a:gd name="T2" fmla="*/ 45 w 45"/>
                    <a:gd name="T3" fmla="*/ 25 h 25"/>
                    <a:gd name="T4" fmla="*/ 45 w 45"/>
                    <a:gd name="T5" fmla="*/ 24 h 25"/>
                    <a:gd name="T6" fmla="*/ 45 w 45"/>
                    <a:gd name="T7" fmla="*/ 24 h 25"/>
                    <a:gd name="T8" fmla="*/ 11 w 45"/>
                    <a:gd name="T9" fmla="*/ 0 h 25"/>
                    <a:gd name="T10" fmla="*/ 1 w 45"/>
                    <a:gd name="T11" fmla="*/ 19 h 25"/>
                    <a:gd name="T12" fmla="*/ 13 w 45"/>
                    <a:gd name="T13" fmla="*/ 2 h 25"/>
                    <a:gd name="T14" fmla="*/ 11 w 45"/>
                    <a:gd name="T1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25">
                      <a:moveTo>
                        <a:pt x="45" y="24"/>
                      </a:moveTo>
                      <a:cubicBezTo>
                        <a:pt x="45" y="24"/>
                        <a:pt x="45" y="25"/>
                        <a:pt x="45" y="25"/>
                      </a:cubicBezTo>
                      <a:cubicBezTo>
                        <a:pt x="45" y="25"/>
                        <a:pt x="45" y="24"/>
                        <a:pt x="45" y="24"/>
                      </a:cubicBezTo>
                      <a:cubicBezTo>
                        <a:pt x="45" y="24"/>
                        <a:pt x="45" y="24"/>
                        <a:pt x="45" y="24"/>
                      </a:cubicBezTo>
                      <a:moveTo>
                        <a:pt x="11" y="0"/>
                      </a:moveTo>
                      <a:cubicBezTo>
                        <a:pt x="4" y="3"/>
                        <a:pt x="0" y="10"/>
                        <a:pt x="1" y="19"/>
                      </a:cubicBezTo>
                      <a:cubicBezTo>
                        <a:pt x="1" y="11"/>
                        <a:pt x="6" y="4"/>
                        <a:pt x="13" y="2"/>
                      </a:cubicBezTo>
                      <a:cubicBezTo>
                        <a:pt x="12" y="1"/>
                        <a:pt x="12" y="1"/>
                        <a:pt x="11" y="0"/>
                      </a:cubicBezTo>
                    </a:path>
                  </a:pathLst>
                </a:custGeom>
                <a:solidFill>
                  <a:srgbClr val="9A024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2" name="Freeform 204"/>
                <p:cNvSpPr/>
                <p:nvPr/>
              </p:nvSpPr>
              <p:spPr bwMode="auto">
                <a:xfrm>
                  <a:off x="8465678" y="4162367"/>
                  <a:ext cx="268287" cy="192088"/>
                </a:xfrm>
                <a:custGeom>
                  <a:avLst/>
                  <a:gdLst>
                    <a:gd name="T0" fmla="*/ 6 w 32"/>
                    <a:gd name="T1" fmla="*/ 0 h 23"/>
                    <a:gd name="T2" fmla="*/ 2 w 32"/>
                    <a:gd name="T3" fmla="*/ 1 h 23"/>
                    <a:gd name="T4" fmla="*/ 0 w 32"/>
                    <a:gd name="T5" fmla="*/ 1 h 23"/>
                    <a:gd name="T6" fmla="*/ 32 w 32"/>
                    <a:gd name="T7" fmla="*/ 23 h 23"/>
                    <a:gd name="T8" fmla="*/ 30 w 32"/>
                    <a:gd name="T9" fmla="*/ 17 h 23"/>
                    <a:gd name="T10" fmla="*/ 6 w 32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23">
                      <a:moveTo>
                        <a:pt x="6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9" y="10"/>
                        <a:pt x="20" y="17"/>
                        <a:pt x="32" y="23"/>
                      </a:cubicBezTo>
                      <a:cubicBezTo>
                        <a:pt x="31" y="21"/>
                        <a:pt x="31" y="19"/>
                        <a:pt x="30" y="17"/>
                      </a:cubicBezTo>
                      <a:cubicBezTo>
                        <a:pt x="27" y="5"/>
                        <a:pt x="16" y="0"/>
                        <a:pt x="6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3" name="Freeform 205"/>
                <p:cNvSpPr/>
                <p:nvPr/>
              </p:nvSpPr>
              <p:spPr bwMode="auto">
                <a:xfrm>
                  <a:off x="8365664" y="4170304"/>
                  <a:ext cx="368301" cy="366714"/>
                </a:xfrm>
                <a:custGeom>
                  <a:avLst/>
                  <a:gdLst>
                    <a:gd name="T0" fmla="*/ 12 w 44"/>
                    <a:gd name="T1" fmla="*/ 0 h 44"/>
                    <a:gd name="T2" fmla="*/ 0 w 44"/>
                    <a:gd name="T3" fmla="*/ 17 h 44"/>
                    <a:gd name="T4" fmla="*/ 1 w 44"/>
                    <a:gd name="T5" fmla="*/ 28 h 44"/>
                    <a:gd name="T6" fmla="*/ 2 w 44"/>
                    <a:gd name="T7" fmla="*/ 30 h 44"/>
                    <a:gd name="T8" fmla="*/ 20 w 44"/>
                    <a:gd name="T9" fmla="*/ 43 h 44"/>
                    <a:gd name="T10" fmla="*/ 25 w 44"/>
                    <a:gd name="T11" fmla="*/ 44 h 44"/>
                    <a:gd name="T12" fmla="*/ 30 w 44"/>
                    <a:gd name="T13" fmla="*/ 44 h 44"/>
                    <a:gd name="T14" fmla="*/ 44 w 44"/>
                    <a:gd name="T15" fmla="*/ 23 h 44"/>
                    <a:gd name="T16" fmla="*/ 44 w 44"/>
                    <a:gd name="T17" fmla="*/ 22 h 44"/>
                    <a:gd name="T18" fmla="*/ 12 w 44"/>
                    <a:gd name="T1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12" y="0"/>
                      </a:moveTo>
                      <a:cubicBezTo>
                        <a:pt x="5" y="2"/>
                        <a:pt x="0" y="9"/>
                        <a:pt x="0" y="17"/>
                      </a:cubicBezTo>
                      <a:cubicBezTo>
                        <a:pt x="0" y="20"/>
                        <a:pt x="0" y="24"/>
                        <a:pt x="1" y="28"/>
                      </a:cubicBezTo>
                      <a:cubicBezTo>
                        <a:pt x="2" y="28"/>
                        <a:pt x="2" y="29"/>
                        <a:pt x="2" y="30"/>
                      </a:cubicBezTo>
                      <a:cubicBezTo>
                        <a:pt x="8" y="35"/>
                        <a:pt x="14" y="40"/>
                        <a:pt x="20" y="43"/>
                      </a:cubicBezTo>
                      <a:cubicBezTo>
                        <a:pt x="22" y="44"/>
                        <a:pt x="24" y="44"/>
                        <a:pt x="25" y="44"/>
                      </a:cubicBezTo>
                      <a:cubicBezTo>
                        <a:pt x="27" y="44"/>
                        <a:pt x="28" y="44"/>
                        <a:pt x="30" y="44"/>
                      </a:cubicBezTo>
                      <a:cubicBezTo>
                        <a:pt x="39" y="42"/>
                        <a:pt x="44" y="34"/>
                        <a:pt x="44" y="23"/>
                      </a:cubicBezTo>
                      <a:cubicBezTo>
                        <a:pt x="44" y="23"/>
                        <a:pt x="44" y="22"/>
                        <a:pt x="44" y="22"/>
                      </a:cubicBezTo>
                      <a:cubicBezTo>
                        <a:pt x="32" y="16"/>
                        <a:pt x="21" y="9"/>
                        <a:pt x="12" y="0"/>
                      </a:cubicBezTo>
                    </a:path>
                  </a:pathLst>
                </a:custGeom>
                <a:solidFill>
                  <a:srgbClr val="9A024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4" name="Freeform 207"/>
                <p:cNvSpPr/>
                <p:nvPr/>
              </p:nvSpPr>
              <p:spPr bwMode="auto">
                <a:xfrm>
                  <a:off x="8918449" y="2994484"/>
                  <a:ext cx="123159" cy="128467"/>
                </a:xfrm>
                <a:custGeom>
                  <a:avLst/>
                  <a:gdLst>
                    <a:gd name="T0" fmla="*/ 9 w 22"/>
                    <a:gd name="T1" fmla="*/ 0 h 23"/>
                    <a:gd name="T2" fmla="*/ 7 w 22"/>
                    <a:gd name="T3" fmla="*/ 1 h 23"/>
                    <a:gd name="T4" fmla="*/ 0 w 22"/>
                    <a:gd name="T5" fmla="*/ 9 h 23"/>
                    <a:gd name="T6" fmla="*/ 1 w 22"/>
                    <a:gd name="T7" fmla="*/ 15 h 23"/>
                    <a:gd name="T8" fmla="*/ 13 w 22"/>
                    <a:gd name="T9" fmla="*/ 23 h 23"/>
                    <a:gd name="T10" fmla="*/ 15 w 22"/>
                    <a:gd name="T11" fmla="*/ 23 h 23"/>
                    <a:gd name="T12" fmla="*/ 22 w 22"/>
                    <a:gd name="T13" fmla="*/ 13 h 23"/>
                    <a:gd name="T14" fmla="*/ 21 w 22"/>
                    <a:gd name="T15" fmla="*/ 9 h 23"/>
                    <a:gd name="T16" fmla="*/ 9 w 22"/>
                    <a:gd name="T1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3">
                      <a:moveTo>
                        <a:pt x="9" y="0"/>
                      </a:moveTo>
                      <a:cubicBezTo>
                        <a:pt x="8" y="0"/>
                        <a:pt x="8" y="1"/>
                        <a:pt x="7" y="1"/>
                      </a:cubicBezTo>
                      <a:cubicBezTo>
                        <a:pt x="3" y="1"/>
                        <a:pt x="0" y="5"/>
                        <a:pt x="0" y="9"/>
                      </a:cubicBezTo>
                      <a:cubicBezTo>
                        <a:pt x="0" y="11"/>
                        <a:pt x="0" y="13"/>
                        <a:pt x="1" y="15"/>
                      </a:cubicBezTo>
                      <a:cubicBezTo>
                        <a:pt x="2" y="21"/>
                        <a:pt x="8" y="23"/>
                        <a:pt x="13" y="23"/>
                      </a:cubicBezTo>
                      <a:cubicBezTo>
                        <a:pt x="14" y="23"/>
                        <a:pt x="14" y="23"/>
                        <a:pt x="15" y="23"/>
                      </a:cubicBezTo>
                      <a:cubicBezTo>
                        <a:pt x="20" y="22"/>
                        <a:pt x="22" y="18"/>
                        <a:pt x="22" y="13"/>
                      </a:cubicBezTo>
                      <a:cubicBezTo>
                        <a:pt x="22" y="11"/>
                        <a:pt x="22" y="10"/>
                        <a:pt x="21" y="9"/>
                      </a:cubicBezTo>
                      <a:cubicBezTo>
                        <a:pt x="19" y="3"/>
                        <a:pt x="14" y="0"/>
                        <a:pt x="9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5" name="Freeform 196"/>
                <p:cNvSpPr/>
                <p:nvPr/>
              </p:nvSpPr>
              <p:spPr bwMode="auto">
                <a:xfrm>
                  <a:off x="9017103" y="4179849"/>
                  <a:ext cx="175501" cy="171876"/>
                </a:xfrm>
                <a:custGeom>
                  <a:avLst/>
                  <a:gdLst>
                    <a:gd name="T0" fmla="*/ 19 w 46"/>
                    <a:gd name="T1" fmla="*/ 0 h 45"/>
                    <a:gd name="T2" fmla="*/ 14 w 46"/>
                    <a:gd name="T3" fmla="*/ 0 h 45"/>
                    <a:gd name="T4" fmla="*/ 0 w 46"/>
                    <a:gd name="T5" fmla="*/ 18 h 45"/>
                    <a:gd name="T6" fmla="*/ 1 w 46"/>
                    <a:gd name="T7" fmla="*/ 29 h 45"/>
                    <a:gd name="T8" fmla="*/ 26 w 46"/>
                    <a:gd name="T9" fmla="*/ 45 h 45"/>
                    <a:gd name="T10" fmla="*/ 31 w 46"/>
                    <a:gd name="T11" fmla="*/ 45 h 45"/>
                    <a:gd name="T12" fmla="*/ 45 w 46"/>
                    <a:gd name="T13" fmla="*/ 24 h 45"/>
                    <a:gd name="T14" fmla="*/ 44 w 46"/>
                    <a:gd name="T15" fmla="*/ 17 h 45"/>
                    <a:gd name="T16" fmla="*/ 19 w 46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5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6" y="1"/>
                        <a:pt x="1" y="9"/>
                        <a:pt x="0" y="18"/>
                      </a:cubicBezTo>
                      <a:cubicBezTo>
                        <a:pt x="0" y="21"/>
                        <a:pt x="0" y="25"/>
                        <a:pt x="1" y="29"/>
                      </a:cubicBezTo>
                      <a:cubicBezTo>
                        <a:pt x="5" y="41"/>
                        <a:pt x="16" y="45"/>
                        <a:pt x="26" y="45"/>
                      </a:cubicBezTo>
                      <a:cubicBezTo>
                        <a:pt x="28" y="45"/>
                        <a:pt x="29" y="45"/>
                        <a:pt x="31" y="45"/>
                      </a:cubicBezTo>
                      <a:cubicBezTo>
                        <a:pt x="40" y="44"/>
                        <a:pt x="46" y="35"/>
                        <a:pt x="45" y="24"/>
                      </a:cubicBezTo>
                      <a:cubicBezTo>
                        <a:pt x="45" y="22"/>
                        <a:pt x="44" y="19"/>
                        <a:pt x="44" y="17"/>
                      </a:cubicBezTo>
                      <a:cubicBezTo>
                        <a:pt x="40" y="5"/>
                        <a:pt x="29" y="0"/>
                        <a:pt x="19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4" name="文本框 193"/>
              <p:cNvSpPr txBox="1"/>
              <p:nvPr/>
            </p:nvSpPr>
            <p:spPr>
              <a:xfrm>
                <a:off x="4160462" y="679564"/>
                <a:ext cx="659488" cy="400110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02</a:t>
                </a:r>
                <a:endParaRPr lang="zh-CN" altLang="en-US" sz="2000" spc="3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212" name="文本框 211"/>
          <p:cNvSpPr txBox="1"/>
          <p:nvPr/>
        </p:nvSpPr>
        <p:spPr>
          <a:xfrm>
            <a:off x="4739502" y="681877"/>
            <a:ext cx="33083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数   据      的     使     用</a:t>
            </a:r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slow" advClick="0" advTm="18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33333E-6 L 0.03894 -0.087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500"/>
                            </p:stCondLst>
                            <p:childTnLst>
                              <p:par>
                                <p:cTn id="10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  <p:bldP spid="133" grpId="0" animBg="1"/>
      <p:bldP spid="134" grpId="0" animBg="1"/>
      <p:bldP spid="136" grpId="0" animBg="1"/>
      <p:bldP spid="2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3727882" y="179542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2168245" y="1927372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10555004" y="223670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8995367" y="236865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1623685" y="254543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TextBox 31"/>
          <p:cNvSpPr txBox="1">
            <a:spLocks noChangeArrowheads="1"/>
          </p:cNvSpPr>
          <p:nvPr/>
        </p:nvSpPr>
        <p:spPr bwMode="auto">
          <a:xfrm>
            <a:off x="1495980" y="2633543"/>
            <a:ext cx="204102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Agency FB" panose="020B0503020202020204" pitchFamily="34" charset="0"/>
                <a:sym typeface="+mn-lt"/>
              </a:rPr>
              <a:t>数据库类型</a:t>
            </a:r>
            <a:endParaRPr lang="zh-CN" altLang="en-US" sz="1800" b="1" dirty="0">
              <a:solidFill>
                <a:schemeClr val="bg1"/>
              </a:solidFill>
              <a:latin typeface="Agency FB" panose="020B0503020202020204" pitchFamily="34" charset="0"/>
              <a:sym typeface="+mn-lt"/>
            </a:endParaRPr>
          </a:p>
        </p:txBody>
      </p:sp>
      <p:sp>
        <p:nvSpPr>
          <p:cNvPr id="88" name="TextBox 34"/>
          <p:cNvSpPr txBox="1">
            <a:spLocks noChangeArrowheads="1"/>
          </p:cNvSpPr>
          <p:nvPr/>
        </p:nvSpPr>
        <p:spPr bwMode="auto">
          <a:xfrm>
            <a:off x="7004520" y="3001843"/>
            <a:ext cx="2041029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Agency FB" panose="020B0503020202020204" pitchFamily="34" charset="0"/>
                <a:sym typeface="+mn-lt"/>
              </a:rPr>
              <a:t>物理模型</a:t>
            </a:r>
            <a:endParaRPr lang="en-US" altLang="zh-CN" sz="1800" b="1" dirty="0">
              <a:solidFill>
                <a:schemeClr val="bg1"/>
              </a:solidFill>
              <a:latin typeface="Agency FB" panose="020B0503020202020204" pitchFamily="34" charset="0"/>
              <a:sym typeface="+mn-lt"/>
            </a:endParaRPr>
          </a:p>
          <a:p>
            <a:pPr algn="ctr" eaLnBrk="1" hangingPunct="1">
              <a:defRPr/>
            </a:pPr>
            <a:endParaRPr lang="en-US" altLang="zh-CN" sz="1800" dirty="0">
              <a:solidFill>
                <a:schemeClr val="bg1"/>
              </a:solidFill>
              <a:latin typeface="Agency FB" panose="020B0503020202020204" pitchFamily="34" charset="0"/>
              <a:sym typeface="+mn-lt"/>
            </a:endParaRPr>
          </a:p>
          <a:p>
            <a:pPr algn="ctr" eaLnBrk="1" hangingPunct="1">
              <a:defRPr/>
            </a:pPr>
            <a:endParaRPr lang="en-US" altLang="zh-CN" sz="1800" dirty="0">
              <a:solidFill>
                <a:schemeClr val="bg1"/>
              </a:solidFill>
              <a:latin typeface="Agency FB" panose="020B0503020202020204" pitchFamily="34" charset="0"/>
              <a:sym typeface="+mn-lt"/>
            </a:endParaRPr>
          </a:p>
        </p:txBody>
      </p:sp>
      <p:sp>
        <p:nvSpPr>
          <p:cNvPr id="89" name="TextBox 35"/>
          <p:cNvSpPr txBox="1">
            <a:spLocks noChangeArrowheads="1"/>
          </p:cNvSpPr>
          <p:nvPr/>
        </p:nvSpPr>
        <p:spPr bwMode="auto">
          <a:xfrm>
            <a:off x="6473610" y="3923863"/>
            <a:ext cx="204043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zh-CN" altLang="en-US" sz="1800" dirty="0">
                <a:solidFill>
                  <a:schemeClr val="bg1"/>
                </a:solidFill>
                <a:latin typeface="Agency FB" panose="020B0503020202020204" pitchFamily="34" charset="0"/>
                <a:sym typeface="+mn-lt"/>
              </a:rPr>
              <a:t>数据关系约束</a:t>
            </a:r>
            <a:endParaRPr lang="zh-CN" altLang="en-US" sz="1800" dirty="0">
              <a:solidFill>
                <a:schemeClr val="bg1"/>
              </a:solidFill>
              <a:latin typeface="Agency FB" panose="020B0503020202020204" pitchFamily="34" charset="0"/>
              <a:sym typeface="+mn-lt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2285211" y="3001825"/>
            <a:ext cx="518449" cy="43548"/>
          </a:xfrm>
          <a:prstGeom prst="rect">
            <a:avLst/>
          </a:prstGeom>
          <a:gradFill flip="none" rotWithShape="1">
            <a:gsLst>
              <a:gs pos="0">
                <a:srgbClr val="0081B3"/>
              </a:gs>
              <a:gs pos="100000">
                <a:srgbClr val="19B6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7765415" y="3375025"/>
            <a:ext cx="518795" cy="76200"/>
          </a:xfrm>
          <a:prstGeom prst="rect">
            <a:avLst/>
          </a:prstGeom>
          <a:gradFill flip="none" rotWithShape="1">
            <a:gsLst>
              <a:gs pos="0">
                <a:srgbClr val="A60E7E"/>
              </a:gs>
              <a:gs pos="100000">
                <a:srgbClr val="DE036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7234602" y="4343580"/>
            <a:ext cx="518449" cy="43548"/>
          </a:xfrm>
          <a:prstGeom prst="rect">
            <a:avLst/>
          </a:prstGeom>
          <a:gradFill flip="none" rotWithShape="1">
            <a:gsLst>
              <a:gs pos="0">
                <a:srgbClr val="5A0085"/>
              </a:gs>
              <a:gs pos="100000">
                <a:srgbClr val="7D04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2" name="组合 131"/>
          <p:cNvGrpSpPr/>
          <p:nvPr/>
        </p:nvGrpSpPr>
        <p:grpSpPr>
          <a:xfrm rot="3600000">
            <a:off x="409868" y="5886561"/>
            <a:ext cx="962829" cy="865950"/>
            <a:chOff x="409868" y="5886561"/>
            <a:chExt cx="962829" cy="865950"/>
          </a:xfrm>
        </p:grpSpPr>
        <p:grpSp>
          <p:nvGrpSpPr>
            <p:cNvPr id="133" name="组合 132"/>
            <p:cNvGrpSpPr/>
            <p:nvPr/>
          </p:nvGrpSpPr>
          <p:grpSpPr>
            <a:xfrm rot="15300000">
              <a:off x="458308" y="5838121"/>
              <a:ext cx="865950" cy="962829"/>
              <a:chOff x="701190" y="326732"/>
              <a:chExt cx="1323536" cy="1471608"/>
            </a:xfrm>
          </p:grpSpPr>
          <p:sp>
            <p:nvSpPr>
              <p:cNvPr id="135" name="椭圆 134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37" name="空心弧 136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8" name="直接连接符 137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4" name="椭圆 133"/>
            <p:cNvSpPr/>
            <p:nvPr/>
          </p:nvSpPr>
          <p:spPr>
            <a:xfrm>
              <a:off x="685415" y="6052989"/>
              <a:ext cx="495702" cy="495702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0548262" y="764545"/>
            <a:ext cx="962829" cy="865950"/>
            <a:chOff x="10548262" y="764545"/>
            <a:chExt cx="962829" cy="865950"/>
          </a:xfrm>
        </p:grpSpPr>
        <p:grpSp>
          <p:nvGrpSpPr>
            <p:cNvPr id="155" name="组合 154"/>
            <p:cNvGrpSpPr/>
            <p:nvPr/>
          </p:nvGrpSpPr>
          <p:grpSpPr>
            <a:xfrm rot="171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57" name="椭圆 156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8" name="组合 157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59" name="空心弧 158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直接连接符 159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6" name="椭圆 155"/>
            <p:cNvSpPr/>
            <p:nvPr/>
          </p:nvSpPr>
          <p:spPr>
            <a:xfrm>
              <a:off x="10832997" y="965990"/>
              <a:ext cx="486936" cy="486936"/>
            </a:xfrm>
            <a:prstGeom prst="ellipse">
              <a:avLst/>
            </a:prstGeom>
            <a:blipFill>
              <a:blip r:embed="rId2">
                <a:alphaModFix amt="5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1" name="直接连接符 160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/>
          <p:cNvGrpSpPr/>
          <p:nvPr/>
        </p:nvGrpSpPr>
        <p:grpSpPr>
          <a:xfrm rot="21044801">
            <a:off x="500462" y="1408747"/>
            <a:ext cx="428563" cy="385036"/>
            <a:chOff x="9116907" y="1250587"/>
            <a:chExt cx="561612" cy="504571"/>
          </a:xfrm>
        </p:grpSpPr>
        <p:sp>
          <p:nvSpPr>
            <p:cNvPr id="165" name="椭圆 164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弦形 165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7" name="直接连接符 166"/>
          <p:cNvCxnSpPr/>
          <p:nvPr/>
        </p:nvCxnSpPr>
        <p:spPr>
          <a:xfrm rot="21044801" flipV="1">
            <a:off x="10028668" y="520173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组合 169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171" name="椭圆 170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弦形 171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3871215" y="454600"/>
            <a:ext cx="948735" cy="840509"/>
            <a:chOff x="3871215" y="454600"/>
            <a:chExt cx="948735" cy="840509"/>
          </a:xfrm>
        </p:grpSpPr>
        <p:grpSp>
          <p:nvGrpSpPr>
            <p:cNvPr id="174" name="组合 173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189" name="椭圆 188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2" name="组合 191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93" name="空心弧 192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直接连接符 193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5" name="组合 174"/>
            <p:cNvGrpSpPr/>
            <p:nvPr/>
          </p:nvGrpSpPr>
          <p:grpSpPr>
            <a:xfrm>
              <a:off x="4150924" y="650211"/>
              <a:ext cx="669026" cy="465084"/>
              <a:chOff x="4150924" y="650211"/>
              <a:chExt cx="669026" cy="465084"/>
            </a:xfrm>
          </p:grpSpPr>
          <p:grpSp>
            <p:nvGrpSpPr>
              <p:cNvPr id="176" name="组合 175"/>
              <p:cNvGrpSpPr/>
              <p:nvPr/>
            </p:nvGrpSpPr>
            <p:grpSpPr>
              <a:xfrm rot="18900000" flipH="1">
                <a:off x="4150924" y="650211"/>
                <a:ext cx="465083" cy="465084"/>
                <a:chOff x="8098966" y="2874904"/>
                <a:chExt cx="1787524" cy="1787526"/>
              </a:xfrm>
              <a:effectLst/>
            </p:grpSpPr>
            <p:sp>
              <p:nvSpPr>
                <p:cNvPr id="178" name="Oval 194"/>
                <p:cNvSpPr>
                  <a:spLocks noChangeArrowheads="1"/>
                </p:cNvSpPr>
                <p:nvPr/>
              </p:nvSpPr>
              <p:spPr bwMode="auto">
                <a:xfrm>
                  <a:off x="8098966" y="2874904"/>
                  <a:ext cx="1787524" cy="1787526"/>
                </a:xfrm>
                <a:prstGeom prst="ellipse">
                  <a:avLst/>
                </a:prstGeom>
                <a:solidFill>
                  <a:srgbClr val="DE046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9" name="Freeform 196"/>
                <p:cNvSpPr/>
                <p:nvPr/>
              </p:nvSpPr>
              <p:spPr bwMode="auto">
                <a:xfrm>
                  <a:off x="9199478" y="3873441"/>
                  <a:ext cx="384175" cy="376238"/>
                </a:xfrm>
                <a:custGeom>
                  <a:avLst/>
                  <a:gdLst>
                    <a:gd name="T0" fmla="*/ 19 w 46"/>
                    <a:gd name="T1" fmla="*/ 0 h 45"/>
                    <a:gd name="T2" fmla="*/ 14 w 46"/>
                    <a:gd name="T3" fmla="*/ 0 h 45"/>
                    <a:gd name="T4" fmla="*/ 0 w 46"/>
                    <a:gd name="T5" fmla="*/ 18 h 45"/>
                    <a:gd name="T6" fmla="*/ 1 w 46"/>
                    <a:gd name="T7" fmla="*/ 29 h 45"/>
                    <a:gd name="T8" fmla="*/ 26 w 46"/>
                    <a:gd name="T9" fmla="*/ 45 h 45"/>
                    <a:gd name="T10" fmla="*/ 31 w 46"/>
                    <a:gd name="T11" fmla="*/ 45 h 45"/>
                    <a:gd name="T12" fmla="*/ 45 w 46"/>
                    <a:gd name="T13" fmla="*/ 24 h 45"/>
                    <a:gd name="T14" fmla="*/ 44 w 46"/>
                    <a:gd name="T15" fmla="*/ 17 h 45"/>
                    <a:gd name="T16" fmla="*/ 19 w 46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5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6" y="1"/>
                        <a:pt x="1" y="9"/>
                        <a:pt x="0" y="18"/>
                      </a:cubicBezTo>
                      <a:cubicBezTo>
                        <a:pt x="0" y="21"/>
                        <a:pt x="0" y="25"/>
                        <a:pt x="1" y="29"/>
                      </a:cubicBezTo>
                      <a:cubicBezTo>
                        <a:pt x="5" y="41"/>
                        <a:pt x="16" y="45"/>
                        <a:pt x="26" y="45"/>
                      </a:cubicBezTo>
                      <a:cubicBezTo>
                        <a:pt x="28" y="45"/>
                        <a:pt x="29" y="45"/>
                        <a:pt x="31" y="45"/>
                      </a:cubicBezTo>
                      <a:cubicBezTo>
                        <a:pt x="40" y="44"/>
                        <a:pt x="46" y="35"/>
                        <a:pt x="45" y="24"/>
                      </a:cubicBezTo>
                      <a:cubicBezTo>
                        <a:pt x="45" y="22"/>
                        <a:pt x="44" y="19"/>
                        <a:pt x="44" y="17"/>
                      </a:cubicBezTo>
                      <a:cubicBezTo>
                        <a:pt x="40" y="5"/>
                        <a:pt x="29" y="0"/>
                        <a:pt x="19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0" name="Freeform 197"/>
                <p:cNvSpPr>
                  <a:spLocks noEditPoints="1"/>
                </p:cNvSpPr>
                <p:nvPr/>
              </p:nvSpPr>
              <p:spPr bwMode="auto">
                <a:xfrm>
                  <a:off x="8098966" y="3719454"/>
                  <a:ext cx="960437" cy="942975"/>
                </a:xfrm>
                <a:custGeom>
                  <a:avLst/>
                  <a:gdLst>
                    <a:gd name="T0" fmla="*/ 107 w 115"/>
                    <a:gd name="T1" fmla="*/ 113 h 113"/>
                    <a:gd name="T2" fmla="*/ 108 w 115"/>
                    <a:gd name="T3" fmla="*/ 113 h 113"/>
                    <a:gd name="T4" fmla="*/ 108 w 115"/>
                    <a:gd name="T5" fmla="*/ 113 h 113"/>
                    <a:gd name="T6" fmla="*/ 108 w 115"/>
                    <a:gd name="T7" fmla="*/ 113 h 113"/>
                    <a:gd name="T8" fmla="*/ 108 w 115"/>
                    <a:gd name="T9" fmla="*/ 113 h 113"/>
                    <a:gd name="T10" fmla="*/ 108 w 115"/>
                    <a:gd name="T11" fmla="*/ 113 h 113"/>
                    <a:gd name="T12" fmla="*/ 109 w 115"/>
                    <a:gd name="T13" fmla="*/ 113 h 113"/>
                    <a:gd name="T14" fmla="*/ 109 w 115"/>
                    <a:gd name="T15" fmla="*/ 113 h 113"/>
                    <a:gd name="T16" fmla="*/ 109 w 115"/>
                    <a:gd name="T17" fmla="*/ 113 h 113"/>
                    <a:gd name="T18" fmla="*/ 109 w 115"/>
                    <a:gd name="T19" fmla="*/ 113 h 113"/>
                    <a:gd name="T20" fmla="*/ 110 w 115"/>
                    <a:gd name="T21" fmla="*/ 113 h 113"/>
                    <a:gd name="T22" fmla="*/ 110 w 115"/>
                    <a:gd name="T23" fmla="*/ 113 h 113"/>
                    <a:gd name="T24" fmla="*/ 110 w 115"/>
                    <a:gd name="T25" fmla="*/ 113 h 113"/>
                    <a:gd name="T26" fmla="*/ 111 w 115"/>
                    <a:gd name="T27" fmla="*/ 113 h 113"/>
                    <a:gd name="T28" fmla="*/ 111 w 115"/>
                    <a:gd name="T29" fmla="*/ 113 h 113"/>
                    <a:gd name="T30" fmla="*/ 111 w 115"/>
                    <a:gd name="T31" fmla="*/ 113 h 113"/>
                    <a:gd name="T32" fmla="*/ 111 w 115"/>
                    <a:gd name="T33" fmla="*/ 113 h 113"/>
                    <a:gd name="T34" fmla="*/ 111 w 115"/>
                    <a:gd name="T35" fmla="*/ 113 h 113"/>
                    <a:gd name="T36" fmla="*/ 111 w 115"/>
                    <a:gd name="T37" fmla="*/ 113 h 113"/>
                    <a:gd name="T38" fmla="*/ 112 w 115"/>
                    <a:gd name="T39" fmla="*/ 113 h 113"/>
                    <a:gd name="T40" fmla="*/ 112 w 115"/>
                    <a:gd name="T41" fmla="*/ 113 h 113"/>
                    <a:gd name="T42" fmla="*/ 112 w 115"/>
                    <a:gd name="T43" fmla="*/ 113 h 113"/>
                    <a:gd name="T44" fmla="*/ 113 w 115"/>
                    <a:gd name="T45" fmla="*/ 113 h 113"/>
                    <a:gd name="T46" fmla="*/ 113 w 115"/>
                    <a:gd name="T47" fmla="*/ 113 h 113"/>
                    <a:gd name="T48" fmla="*/ 113 w 115"/>
                    <a:gd name="T49" fmla="*/ 113 h 113"/>
                    <a:gd name="T50" fmla="*/ 114 w 115"/>
                    <a:gd name="T51" fmla="*/ 113 h 113"/>
                    <a:gd name="T52" fmla="*/ 114 w 115"/>
                    <a:gd name="T53" fmla="*/ 113 h 113"/>
                    <a:gd name="T54" fmla="*/ 114 w 115"/>
                    <a:gd name="T55" fmla="*/ 113 h 113"/>
                    <a:gd name="T56" fmla="*/ 115 w 115"/>
                    <a:gd name="T57" fmla="*/ 113 h 113"/>
                    <a:gd name="T58" fmla="*/ 115 w 115"/>
                    <a:gd name="T59" fmla="*/ 113 h 113"/>
                    <a:gd name="T60" fmla="*/ 115 w 115"/>
                    <a:gd name="T61" fmla="*/ 112 h 113"/>
                    <a:gd name="T62" fmla="*/ 0 w 115"/>
                    <a:gd name="T63" fmla="*/ 5 h 113"/>
                    <a:gd name="T64" fmla="*/ 0 w 115"/>
                    <a:gd name="T65" fmla="*/ 6 h 113"/>
                    <a:gd name="T66" fmla="*/ 0 w 115"/>
                    <a:gd name="T67" fmla="*/ 5 h 113"/>
                    <a:gd name="T68" fmla="*/ 0 w 115"/>
                    <a:gd name="T69" fmla="*/ 5 h 113"/>
                    <a:gd name="T70" fmla="*/ 0 w 115"/>
                    <a:gd name="T71" fmla="*/ 5 h 113"/>
                    <a:gd name="T72" fmla="*/ 0 w 115"/>
                    <a:gd name="T73" fmla="*/ 4 h 113"/>
                    <a:gd name="T74" fmla="*/ 0 w 115"/>
                    <a:gd name="T75" fmla="*/ 4 h 113"/>
                    <a:gd name="T76" fmla="*/ 0 w 115"/>
                    <a:gd name="T77" fmla="*/ 4 h 113"/>
                    <a:gd name="T78" fmla="*/ 0 w 115"/>
                    <a:gd name="T79" fmla="*/ 4 h 113"/>
                    <a:gd name="T80" fmla="*/ 0 w 115"/>
                    <a:gd name="T81" fmla="*/ 4 h 113"/>
                    <a:gd name="T82" fmla="*/ 0 w 115"/>
                    <a:gd name="T83" fmla="*/ 4 h 113"/>
                    <a:gd name="T84" fmla="*/ 0 w 115"/>
                    <a:gd name="T85" fmla="*/ 3 h 113"/>
                    <a:gd name="T86" fmla="*/ 0 w 115"/>
                    <a:gd name="T87" fmla="*/ 3 h 113"/>
                    <a:gd name="T88" fmla="*/ 0 w 115"/>
                    <a:gd name="T89" fmla="*/ 3 h 113"/>
                    <a:gd name="T90" fmla="*/ 0 w 115"/>
                    <a:gd name="T91" fmla="*/ 2 h 113"/>
                    <a:gd name="T92" fmla="*/ 0 w 115"/>
                    <a:gd name="T93" fmla="*/ 2 h 113"/>
                    <a:gd name="T94" fmla="*/ 0 w 115"/>
                    <a:gd name="T95" fmla="*/ 2 h 113"/>
                    <a:gd name="T96" fmla="*/ 0 w 115"/>
                    <a:gd name="T97" fmla="*/ 2 h 113"/>
                    <a:gd name="T98" fmla="*/ 0 w 115"/>
                    <a:gd name="T99" fmla="*/ 2 h 113"/>
                    <a:gd name="T100" fmla="*/ 0 w 115"/>
                    <a:gd name="T101" fmla="*/ 1 h 113"/>
                    <a:gd name="T102" fmla="*/ 0 w 115"/>
                    <a:gd name="T103" fmla="*/ 1 h 113"/>
                    <a:gd name="T104" fmla="*/ 0 w 115"/>
                    <a:gd name="T105" fmla="*/ 1 h 113"/>
                    <a:gd name="T106" fmla="*/ 0 w 115"/>
                    <a:gd name="T107" fmla="*/ 1 h 113"/>
                    <a:gd name="T108" fmla="*/ 0 w 115"/>
                    <a:gd name="T109" fmla="*/ 0 h 113"/>
                    <a:gd name="T110" fmla="*/ 0 w 115"/>
                    <a:gd name="T111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" h="113">
                      <a:moveTo>
                        <a:pt x="108" y="113"/>
                      </a:moveTo>
                      <a:cubicBezTo>
                        <a:pt x="107" y="113"/>
                        <a:pt x="107" y="113"/>
                        <a:pt x="107" y="113"/>
                      </a:cubicBezTo>
                      <a:cubicBezTo>
                        <a:pt x="107" y="113"/>
                        <a:pt x="107" y="113"/>
                        <a:pt x="108" y="113"/>
                      </a:cubicBezTo>
                      <a:moveTo>
                        <a:pt x="108" y="113"/>
                      </a:move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moveTo>
                        <a:pt x="108" y="113"/>
                      </a:move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moveTo>
                        <a:pt x="108" y="113"/>
                      </a:move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moveTo>
                        <a:pt x="109" y="113"/>
                      </a:moveTo>
                      <a:cubicBezTo>
                        <a:pt x="109" y="113"/>
                        <a:pt x="109" y="113"/>
                        <a:pt x="109" y="113"/>
                      </a:cubicBezTo>
                      <a:cubicBezTo>
                        <a:pt x="109" y="113"/>
                        <a:pt x="109" y="113"/>
                        <a:pt x="109" y="113"/>
                      </a:cubicBezTo>
                      <a:moveTo>
                        <a:pt x="109" y="113"/>
                      </a:moveTo>
                      <a:cubicBezTo>
                        <a:pt x="109" y="113"/>
                        <a:pt x="109" y="113"/>
                        <a:pt x="109" y="113"/>
                      </a:cubicBezTo>
                      <a:cubicBezTo>
                        <a:pt x="109" y="113"/>
                        <a:pt x="109" y="113"/>
                        <a:pt x="109" y="113"/>
                      </a:cubicBezTo>
                      <a:moveTo>
                        <a:pt x="110" y="113"/>
                      </a:moveTo>
                      <a:cubicBezTo>
                        <a:pt x="109" y="113"/>
                        <a:pt x="109" y="113"/>
                        <a:pt x="109" y="113"/>
                      </a:cubicBezTo>
                      <a:cubicBezTo>
                        <a:pt x="109" y="113"/>
                        <a:pt x="109" y="113"/>
                        <a:pt x="110" y="113"/>
                      </a:cubicBezTo>
                      <a:moveTo>
                        <a:pt x="110" y="113"/>
                      </a:moveTo>
                      <a:cubicBezTo>
                        <a:pt x="110" y="113"/>
                        <a:pt x="110" y="113"/>
                        <a:pt x="110" y="113"/>
                      </a:cubicBezTo>
                      <a:cubicBezTo>
                        <a:pt x="110" y="113"/>
                        <a:pt x="110" y="113"/>
                        <a:pt x="110" y="113"/>
                      </a:cubicBezTo>
                      <a:moveTo>
                        <a:pt x="110" y="113"/>
                      </a:moveTo>
                      <a:cubicBezTo>
                        <a:pt x="110" y="113"/>
                        <a:pt x="110" y="113"/>
                        <a:pt x="110" y="113"/>
                      </a:cubicBezTo>
                      <a:cubicBezTo>
                        <a:pt x="110" y="113"/>
                        <a:pt x="110" y="113"/>
                        <a:pt x="110" y="113"/>
                      </a:cubicBezTo>
                      <a:moveTo>
                        <a:pt x="111" y="113"/>
                      </a:moveTo>
                      <a:cubicBezTo>
                        <a:pt x="110" y="113"/>
                        <a:pt x="110" y="113"/>
                        <a:pt x="110" y="113"/>
                      </a:cubicBezTo>
                      <a:cubicBezTo>
                        <a:pt x="110" y="113"/>
                        <a:pt x="110" y="113"/>
                        <a:pt x="111" y="113"/>
                      </a:cubicBezTo>
                      <a:moveTo>
                        <a:pt x="111" y="113"/>
                      </a:moveTo>
                      <a:cubicBezTo>
                        <a:pt x="111" y="113"/>
                        <a:pt x="111" y="113"/>
                        <a:pt x="111" y="113"/>
                      </a:cubicBezTo>
                      <a:cubicBezTo>
                        <a:pt x="111" y="113"/>
                        <a:pt x="111" y="113"/>
                        <a:pt x="111" y="113"/>
                      </a:cubicBezTo>
                      <a:moveTo>
                        <a:pt x="111" y="113"/>
                      </a:moveTo>
                      <a:cubicBezTo>
                        <a:pt x="111" y="113"/>
                        <a:pt x="111" y="113"/>
                        <a:pt x="111" y="113"/>
                      </a:cubicBezTo>
                      <a:cubicBezTo>
                        <a:pt x="111" y="113"/>
                        <a:pt x="111" y="113"/>
                        <a:pt x="111" y="113"/>
                      </a:cubicBezTo>
                      <a:moveTo>
                        <a:pt x="112" y="113"/>
                      </a:moveTo>
                      <a:cubicBezTo>
                        <a:pt x="112" y="113"/>
                        <a:pt x="111" y="113"/>
                        <a:pt x="111" y="113"/>
                      </a:cubicBezTo>
                      <a:cubicBezTo>
                        <a:pt x="111" y="113"/>
                        <a:pt x="112" y="113"/>
                        <a:pt x="112" y="113"/>
                      </a:cubicBezTo>
                      <a:moveTo>
                        <a:pt x="112" y="113"/>
                      </a:moveTo>
                      <a:cubicBezTo>
                        <a:pt x="112" y="113"/>
                        <a:pt x="112" y="113"/>
                        <a:pt x="112" y="113"/>
                      </a:cubicBezTo>
                      <a:cubicBezTo>
                        <a:pt x="112" y="113"/>
                        <a:pt x="112" y="113"/>
                        <a:pt x="112" y="113"/>
                      </a:cubicBezTo>
                      <a:moveTo>
                        <a:pt x="112" y="113"/>
                      </a:moveTo>
                      <a:cubicBezTo>
                        <a:pt x="112" y="113"/>
                        <a:pt x="112" y="113"/>
                        <a:pt x="112" y="113"/>
                      </a:cubicBezTo>
                      <a:cubicBezTo>
                        <a:pt x="112" y="113"/>
                        <a:pt x="112" y="113"/>
                        <a:pt x="112" y="113"/>
                      </a:cubicBezTo>
                      <a:moveTo>
                        <a:pt x="113" y="113"/>
                      </a:moveTo>
                      <a:cubicBezTo>
                        <a:pt x="113" y="113"/>
                        <a:pt x="113" y="113"/>
                        <a:pt x="113" y="113"/>
                      </a:cubicBezTo>
                      <a:cubicBezTo>
                        <a:pt x="113" y="113"/>
                        <a:pt x="113" y="113"/>
                        <a:pt x="113" y="113"/>
                      </a:cubicBezTo>
                      <a:moveTo>
                        <a:pt x="113" y="113"/>
                      </a:moveTo>
                      <a:cubicBezTo>
                        <a:pt x="113" y="113"/>
                        <a:pt x="113" y="113"/>
                        <a:pt x="113" y="113"/>
                      </a:cubicBezTo>
                      <a:cubicBezTo>
                        <a:pt x="113" y="113"/>
                        <a:pt x="113" y="113"/>
                        <a:pt x="113" y="113"/>
                      </a:cubicBezTo>
                      <a:moveTo>
                        <a:pt x="114" y="113"/>
                      </a:moveTo>
                      <a:cubicBezTo>
                        <a:pt x="114" y="113"/>
                        <a:pt x="114" y="113"/>
                        <a:pt x="113" y="113"/>
                      </a:cubicBezTo>
                      <a:cubicBezTo>
                        <a:pt x="114" y="113"/>
                        <a:pt x="114" y="113"/>
                        <a:pt x="114" y="113"/>
                      </a:cubicBezTo>
                      <a:moveTo>
                        <a:pt x="114" y="113"/>
                      </a:moveTo>
                      <a:cubicBezTo>
                        <a:pt x="114" y="113"/>
                        <a:pt x="114" y="113"/>
                        <a:pt x="114" y="113"/>
                      </a:cubicBezTo>
                      <a:cubicBezTo>
                        <a:pt x="114" y="113"/>
                        <a:pt x="114" y="113"/>
                        <a:pt x="114" y="113"/>
                      </a:cubicBezTo>
                      <a:moveTo>
                        <a:pt x="115" y="113"/>
                      </a:moveTo>
                      <a:cubicBezTo>
                        <a:pt x="115" y="113"/>
                        <a:pt x="115" y="113"/>
                        <a:pt x="115" y="113"/>
                      </a:cubicBezTo>
                      <a:cubicBezTo>
                        <a:pt x="115" y="113"/>
                        <a:pt x="115" y="113"/>
                        <a:pt x="115" y="113"/>
                      </a:cubicBezTo>
                      <a:moveTo>
                        <a:pt x="115" y="112"/>
                      </a:moveTo>
                      <a:cubicBezTo>
                        <a:pt x="115" y="112"/>
                        <a:pt x="115" y="112"/>
                        <a:pt x="115" y="112"/>
                      </a:cubicBezTo>
                      <a:cubicBezTo>
                        <a:pt x="115" y="112"/>
                        <a:pt x="115" y="112"/>
                        <a:pt x="115" y="112"/>
                      </a:cubicBezTo>
                      <a:moveTo>
                        <a:pt x="0" y="5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5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4"/>
                      </a:move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3"/>
                      </a:move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7F"/>
                </a:solidFill>
                <a:ln w="9525">
                  <a:solidFill>
                    <a:srgbClr val="000000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1" name="Freeform 198"/>
                <p:cNvSpPr>
                  <a:spLocks noEditPoints="1"/>
                </p:cNvSpPr>
                <p:nvPr/>
              </p:nvSpPr>
              <p:spPr bwMode="auto">
                <a:xfrm>
                  <a:off x="8098966" y="3300354"/>
                  <a:ext cx="1762125" cy="1362075"/>
                </a:xfrm>
                <a:custGeom>
                  <a:avLst/>
                  <a:gdLst>
                    <a:gd name="T0" fmla="*/ 119 w 211"/>
                    <a:gd name="T1" fmla="*/ 135 h 163"/>
                    <a:gd name="T2" fmla="*/ 76 w 211"/>
                    <a:gd name="T3" fmla="*/ 127 h 163"/>
                    <a:gd name="T4" fmla="*/ 57 w 211"/>
                    <a:gd name="T5" fmla="*/ 148 h 163"/>
                    <a:gd name="T6" fmla="*/ 107 w 211"/>
                    <a:gd name="T7" fmla="*/ 163 h 163"/>
                    <a:gd name="T8" fmla="*/ 108 w 211"/>
                    <a:gd name="T9" fmla="*/ 163 h 163"/>
                    <a:gd name="T10" fmla="*/ 108 w 211"/>
                    <a:gd name="T11" fmla="*/ 163 h 163"/>
                    <a:gd name="T12" fmla="*/ 108 w 211"/>
                    <a:gd name="T13" fmla="*/ 163 h 163"/>
                    <a:gd name="T14" fmla="*/ 108 w 211"/>
                    <a:gd name="T15" fmla="*/ 163 h 163"/>
                    <a:gd name="T16" fmla="*/ 109 w 211"/>
                    <a:gd name="T17" fmla="*/ 163 h 163"/>
                    <a:gd name="T18" fmla="*/ 109 w 211"/>
                    <a:gd name="T19" fmla="*/ 163 h 163"/>
                    <a:gd name="T20" fmla="*/ 110 w 211"/>
                    <a:gd name="T21" fmla="*/ 163 h 163"/>
                    <a:gd name="T22" fmla="*/ 110 w 211"/>
                    <a:gd name="T23" fmla="*/ 163 h 163"/>
                    <a:gd name="T24" fmla="*/ 110 w 211"/>
                    <a:gd name="T25" fmla="*/ 163 h 163"/>
                    <a:gd name="T26" fmla="*/ 111 w 211"/>
                    <a:gd name="T27" fmla="*/ 163 h 163"/>
                    <a:gd name="T28" fmla="*/ 111 w 211"/>
                    <a:gd name="T29" fmla="*/ 163 h 163"/>
                    <a:gd name="T30" fmla="*/ 111 w 211"/>
                    <a:gd name="T31" fmla="*/ 163 h 163"/>
                    <a:gd name="T32" fmla="*/ 112 w 211"/>
                    <a:gd name="T33" fmla="*/ 163 h 163"/>
                    <a:gd name="T34" fmla="*/ 112 w 211"/>
                    <a:gd name="T35" fmla="*/ 163 h 163"/>
                    <a:gd name="T36" fmla="*/ 112 w 211"/>
                    <a:gd name="T37" fmla="*/ 163 h 163"/>
                    <a:gd name="T38" fmla="*/ 113 w 211"/>
                    <a:gd name="T39" fmla="*/ 163 h 163"/>
                    <a:gd name="T40" fmla="*/ 113 w 211"/>
                    <a:gd name="T41" fmla="*/ 163 h 163"/>
                    <a:gd name="T42" fmla="*/ 114 w 211"/>
                    <a:gd name="T43" fmla="*/ 163 h 163"/>
                    <a:gd name="T44" fmla="*/ 114 w 211"/>
                    <a:gd name="T45" fmla="*/ 163 h 163"/>
                    <a:gd name="T46" fmla="*/ 115 w 211"/>
                    <a:gd name="T47" fmla="*/ 163 h 163"/>
                    <a:gd name="T48" fmla="*/ 115 w 211"/>
                    <a:gd name="T49" fmla="*/ 162 h 163"/>
                    <a:gd name="T50" fmla="*/ 16 w 211"/>
                    <a:gd name="T51" fmla="*/ 0 h 163"/>
                    <a:gd name="T52" fmla="*/ 0 w 211"/>
                    <a:gd name="T53" fmla="*/ 50 h 163"/>
                    <a:gd name="T54" fmla="*/ 0 w 211"/>
                    <a:gd name="T55" fmla="*/ 51 h 163"/>
                    <a:gd name="T56" fmla="*/ 0 w 211"/>
                    <a:gd name="T57" fmla="*/ 51 h 163"/>
                    <a:gd name="T58" fmla="*/ 0 w 211"/>
                    <a:gd name="T59" fmla="*/ 51 h 163"/>
                    <a:gd name="T60" fmla="*/ 0 w 211"/>
                    <a:gd name="T61" fmla="*/ 52 h 163"/>
                    <a:gd name="T62" fmla="*/ 0 w 211"/>
                    <a:gd name="T63" fmla="*/ 52 h 163"/>
                    <a:gd name="T64" fmla="*/ 0 w 211"/>
                    <a:gd name="T65" fmla="*/ 53 h 163"/>
                    <a:gd name="T66" fmla="*/ 0 w 211"/>
                    <a:gd name="T67" fmla="*/ 53 h 163"/>
                    <a:gd name="T68" fmla="*/ 0 w 211"/>
                    <a:gd name="T69" fmla="*/ 53 h 163"/>
                    <a:gd name="T70" fmla="*/ 0 w 211"/>
                    <a:gd name="T71" fmla="*/ 54 h 163"/>
                    <a:gd name="T72" fmla="*/ 0 w 211"/>
                    <a:gd name="T73" fmla="*/ 54 h 163"/>
                    <a:gd name="T74" fmla="*/ 0 w 211"/>
                    <a:gd name="T75" fmla="*/ 54 h 163"/>
                    <a:gd name="T76" fmla="*/ 0 w 211"/>
                    <a:gd name="T77" fmla="*/ 55 h 163"/>
                    <a:gd name="T78" fmla="*/ 0 w 211"/>
                    <a:gd name="T79" fmla="*/ 55 h 163"/>
                    <a:gd name="T80" fmla="*/ 0 w 211"/>
                    <a:gd name="T81" fmla="*/ 55 h 163"/>
                    <a:gd name="T82" fmla="*/ 0 w 211"/>
                    <a:gd name="T83" fmla="*/ 56 h 163"/>
                    <a:gd name="T84" fmla="*/ 33 w 211"/>
                    <a:gd name="T85" fmla="*/ 132 h 163"/>
                    <a:gd name="T86" fmla="*/ 42 w 211"/>
                    <a:gd name="T87" fmla="*/ 102 h 163"/>
                    <a:gd name="T88" fmla="*/ 16 w 211"/>
                    <a:gd name="T8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11" h="163">
                      <a:moveTo>
                        <a:pt x="211" y="83"/>
                      </a:moveTo>
                      <a:cubicBezTo>
                        <a:pt x="192" y="114"/>
                        <a:pt x="158" y="135"/>
                        <a:pt x="119" y="135"/>
                      </a:cubicBezTo>
                      <a:cubicBezTo>
                        <a:pt x="104" y="135"/>
                        <a:pt x="89" y="132"/>
                        <a:pt x="76" y="126"/>
                      </a:cubicBezTo>
                      <a:cubicBezTo>
                        <a:pt x="76" y="126"/>
                        <a:pt x="76" y="127"/>
                        <a:pt x="76" y="127"/>
                      </a:cubicBezTo>
                      <a:cubicBezTo>
                        <a:pt x="76" y="138"/>
                        <a:pt x="71" y="146"/>
                        <a:pt x="62" y="148"/>
                      </a:cubicBezTo>
                      <a:cubicBezTo>
                        <a:pt x="60" y="148"/>
                        <a:pt x="59" y="148"/>
                        <a:pt x="57" y="148"/>
                      </a:cubicBezTo>
                      <a:cubicBezTo>
                        <a:pt x="56" y="148"/>
                        <a:pt x="54" y="148"/>
                        <a:pt x="52" y="147"/>
                      </a:cubicBezTo>
                      <a:cubicBezTo>
                        <a:pt x="68" y="157"/>
                        <a:pt x="87" y="163"/>
                        <a:pt x="107" y="163"/>
                      </a:cubicBezTo>
                      <a:cubicBezTo>
                        <a:pt x="107" y="163"/>
                        <a:pt x="107" y="163"/>
                        <a:pt x="107" y="163"/>
                      </a:cubicBezTo>
                      <a:cubicBezTo>
                        <a:pt x="107" y="163"/>
                        <a:pt x="107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2"/>
                      </a:cubicBezTo>
                      <a:cubicBezTo>
                        <a:pt x="115" y="162"/>
                        <a:pt x="115" y="162"/>
                        <a:pt x="115" y="162"/>
                      </a:cubicBezTo>
                      <a:cubicBezTo>
                        <a:pt x="161" y="159"/>
                        <a:pt x="199" y="127"/>
                        <a:pt x="211" y="83"/>
                      </a:cubicBezTo>
                      <a:moveTo>
                        <a:pt x="16" y="0"/>
                      </a:moveTo>
                      <a:cubicBezTo>
                        <a:pt x="7" y="15"/>
                        <a:pt x="1" y="32"/>
                        <a:pt x="0" y="5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50"/>
                        <a:pt x="0" y="50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87"/>
                        <a:pt x="13" y="115"/>
                        <a:pt x="34" y="134"/>
                      </a:cubicBezTo>
                      <a:cubicBezTo>
                        <a:pt x="34" y="133"/>
                        <a:pt x="34" y="132"/>
                        <a:pt x="33" y="132"/>
                      </a:cubicBezTo>
                      <a:cubicBezTo>
                        <a:pt x="32" y="128"/>
                        <a:pt x="32" y="124"/>
                        <a:pt x="32" y="121"/>
                      </a:cubicBezTo>
                      <a:cubicBezTo>
                        <a:pt x="31" y="112"/>
                        <a:pt x="35" y="105"/>
                        <a:pt x="42" y="102"/>
                      </a:cubicBezTo>
                      <a:cubicBezTo>
                        <a:pt x="23" y="83"/>
                        <a:pt x="12" y="56"/>
                        <a:pt x="12" y="28"/>
                      </a:cubicBezTo>
                      <a:cubicBezTo>
                        <a:pt x="12" y="18"/>
                        <a:pt x="13" y="9"/>
                        <a:pt x="16" y="0"/>
                      </a:cubicBezTo>
                    </a:path>
                  </a:pathLst>
                </a:custGeom>
                <a:solidFill>
                  <a:srgbClr val="9A024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2" name="Freeform 200"/>
                <p:cNvSpPr/>
                <p:nvPr/>
              </p:nvSpPr>
              <p:spPr bwMode="auto">
                <a:xfrm>
                  <a:off x="9093057" y="3029012"/>
                  <a:ext cx="335196" cy="345113"/>
                </a:xfrm>
                <a:custGeom>
                  <a:avLst/>
                  <a:gdLst>
                    <a:gd name="T0" fmla="*/ 13 w 32"/>
                    <a:gd name="T1" fmla="*/ 0 h 33"/>
                    <a:gd name="T2" fmla="*/ 10 w 32"/>
                    <a:gd name="T3" fmla="*/ 0 h 33"/>
                    <a:gd name="T4" fmla="*/ 0 w 32"/>
                    <a:gd name="T5" fmla="*/ 13 h 33"/>
                    <a:gd name="T6" fmla="*/ 1 w 32"/>
                    <a:gd name="T7" fmla="*/ 21 h 33"/>
                    <a:gd name="T8" fmla="*/ 19 w 32"/>
                    <a:gd name="T9" fmla="*/ 33 h 33"/>
                    <a:gd name="T10" fmla="*/ 22 w 32"/>
                    <a:gd name="T11" fmla="*/ 33 h 33"/>
                    <a:gd name="T12" fmla="*/ 32 w 32"/>
                    <a:gd name="T13" fmla="*/ 18 h 33"/>
                    <a:gd name="T14" fmla="*/ 31 w 32"/>
                    <a:gd name="T15" fmla="*/ 12 h 33"/>
                    <a:gd name="T16" fmla="*/ 13 w 32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3">
                      <a:moveTo>
                        <a:pt x="13" y="0"/>
                      </a:move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4" y="1"/>
                        <a:pt x="0" y="7"/>
                        <a:pt x="0" y="13"/>
                      </a:cubicBezTo>
                      <a:cubicBezTo>
                        <a:pt x="0" y="16"/>
                        <a:pt x="0" y="18"/>
                        <a:pt x="1" y="21"/>
                      </a:cubicBezTo>
                      <a:cubicBezTo>
                        <a:pt x="3" y="29"/>
                        <a:pt x="11" y="33"/>
                        <a:pt x="19" y="33"/>
                      </a:cubicBezTo>
                      <a:cubicBezTo>
                        <a:pt x="20" y="33"/>
                        <a:pt x="21" y="33"/>
                        <a:pt x="22" y="33"/>
                      </a:cubicBezTo>
                      <a:cubicBezTo>
                        <a:pt x="29" y="32"/>
                        <a:pt x="32" y="25"/>
                        <a:pt x="32" y="18"/>
                      </a:cubicBezTo>
                      <a:cubicBezTo>
                        <a:pt x="32" y="16"/>
                        <a:pt x="32" y="14"/>
                        <a:pt x="31" y="12"/>
                      </a:cubicBezTo>
                      <a:cubicBezTo>
                        <a:pt x="28" y="4"/>
                        <a:pt x="21" y="0"/>
                        <a:pt x="13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3" name="Freeform 201"/>
                <p:cNvSpPr/>
                <p:nvPr/>
              </p:nvSpPr>
              <p:spPr bwMode="auto">
                <a:xfrm>
                  <a:off x="8449803" y="4144904"/>
                  <a:ext cx="284162" cy="209550"/>
                </a:xfrm>
                <a:custGeom>
                  <a:avLst/>
                  <a:gdLst>
                    <a:gd name="T0" fmla="*/ 8 w 34"/>
                    <a:gd name="T1" fmla="*/ 0 h 25"/>
                    <a:gd name="T2" fmla="*/ 4 w 34"/>
                    <a:gd name="T3" fmla="*/ 0 h 25"/>
                    <a:gd name="T4" fmla="*/ 0 w 34"/>
                    <a:gd name="T5" fmla="*/ 1 h 25"/>
                    <a:gd name="T6" fmla="*/ 2 w 34"/>
                    <a:gd name="T7" fmla="*/ 3 h 25"/>
                    <a:gd name="T8" fmla="*/ 4 w 34"/>
                    <a:gd name="T9" fmla="*/ 3 h 25"/>
                    <a:gd name="T10" fmla="*/ 8 w 34"/>
                    <a:gd name="T11" fmla="*/ 2 h 25"/>
                    <a:gd name="T12" fmla="*/ 32 w 34"/>
                    <a:gd name="T13" fmla="*/ 19 h 25"/>
                    <a:gd name="T14" fmla="*/ 34 w 34"/>
                    <a:gd name="T15" fmla="*/ 25 h 25"/>
                    <a:gd name="T16" fmla="*/ 34 w 34"/>
                    <a:gd name="T17" fmla="*/ 25 h 25"/>
                    <a:gd name="T18" fmla="*/ 32 w 34"/>
                    <a:gd name="T19" fmla="*/ 16 h 25"/>
                    <a:gd name="T20" fmla="*/ 8 w 34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25">
                      <a:moveTo>
                        <a:pt x="8" y="0"/>
                      </a:move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1" y="2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18" y="2"/>
                        <a:pt x="29" y="7"/>
                        <a:pt x="32" y="19"/>
                      </a:cubicBezTo>
                      <a:cubicBezTo>
                        <a:pt x="33" y="21"/>
                        <a:pt x="33" y="23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2"/>
                        <a:pt x="33" y="19"/>
                        <a:pt x="32" y="16"/>
                      </a:cubicBezTo>
                      <a:cubicBezTo>
                        <a:pt x="29" y="4"/>
                        <a:pt x="18" y="0"/>
                        <a:pt x="8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4" name="Freeform 202"/>
                <p:cNvSpPr>
                  <a:spLocks noEditPoints="1"/>
                </p:cNvSpPr>
                <p:nvPr/>
              </p:nvSpPr>
              <p:spPr bwMode="auto">
                <a:xfrm>
                  <a:off x="8357728" y="4152842"/>
                  <a:ext cx="376237" cy="209550"/>
                </a:xfrm>
                <a:custGeom>
                  <a:avLst/>
                  <a:gdLst>
                    <a:gd name="T0" fmla="*/ 45 w 45"/>
                    <a:gd name="T1" fmla="*/ 24 h 25"/>
                    <a:gd name="T2" fmla="*/ 45 w 45"/>
                    <a:gd name="T3" fmla="*/ 25 h 25"/>
                    <a:gd name="T4" fmla="*/ 45 w 45"/>
                    <a:gd name="T5" fmla="*/ 24 h 25"/>
                    <a:gd name="T6" fmla="*/ 45 w 45"/>
                    <a:gd name="T7" fmla="*/ 24 h 25"/>
                    <a:gd name="T8" fmla="*/ 11 w 45"/>
                    <a:gd name="T9" fmla="*/ 0 h 25"/>
                    <a:gd name="T10" fmla="*/ 1 w 45"/>
                    <a:gd name="T11" fmla="*/ 19 h 25"/>
                    <a:gd name="T12" fmla="*/ 13 w 45"/>
                    <a:gd name="T13" fmla="*/ 2 h 25"/>
                    <a:gd name="T14" fmla="*/ 11 w 45"/>
                    <a:gd name="T1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25">
                      <a:moveTo>
                        <a:pt x="45" y="24"/>
                      </a:moveTo>
                      <a:cubicBezTo>
                        <a:pt x="45" y="24"/>
                        <a:pt x="45" y="25"/>
                        <a:pt x="45" y="25"/>
                      </a:cubicBezTo>
                      <a:cubicBezTo>
                        <a:pt x="45" y="25"/>
                        <a:pt x="45" y="24"/>
                        <a:pt x="45" y="24"/>
                      </a:cubicBezTo>
                      <a:cubicBezTo>
                        <a:pt x="45" y="24"/>
                        <a:pt x="45" y="24"/>
                        <a:pt x="45" y="24"/>
                      </a:cubicBezTo>
                      <a:moveTo>
                        <a:pt x="11" y="0"/>
                      </a:moveTo>
                      <a:cubicBezTo>
                        <a:pt x="4" y="3"/>
                        <a:pt x="0" y="10"/>
                        <a:pt x="1" y="19"/>
                      </a:cubicBezTo>
                      <a:cubicBezTo>
                        <a:pt x="1" y="11"/>
                        <a:pt x="6" y="4"/>
                        <a:pt x="13" y="2"/>
                      </a:cubicBezTo>
                      <a:cubicBezTo>
                        <a:pt x="12" y="1"/>
                        <a:pt x="12" y="1"/>
                        <a:pt x="11" y="0"/>
                      </a:cubicBezTo>
                    </a:path>
                  </a:pathLst>
                </a:custGeom>
                <a:solidFill>
                  <a:srgbClr val="9A024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5" name="Freeform 204"/>
                <p:cNvSpPr/>
                <p:nvPr/>
              </p:nvSpPr>
              <p:spPr bwMode="auto">
                <a:xfrm>
                  <a:off x="8465678" y="4162367"/>
                  <a:ext cx="268287" cy="192088"/>
                </a:xfrm>
                <a:custGeom>
                  <a:avLst/>
                  <a:gdLst>
                    <a:gd name="T0" fmla="*/ 6 w 32"/>
                    <a:gd name="T1" fmla="*/ 0 h 23"/>
                    <a:gd name="T2" fmla="*/ 2 w 32"/>
                    <a:gd name="T3" fmla="*/ 1 h 23"/>
                    <a:gd name="T4" fmla="*/ 0 w 32"/>
                    <a:gd name="T5" fmla="*/ 1 h 23"/>
                    <a:gd name="T6" fmla="*/ 32 w 32"/>
                    <a:gd name="T7" fmla="*/ 23 h 23"/>
                    <a:gd name="T8" fmla="*/ 30 w 32"/>
                    <a:gd name="T9" fmla="*/ 17 h 23"/>
                    <a:gd name="T10" fmla="*/ 6 w 32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23">
                      <a:moveTo>
                        <a:pt x="6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9" y="10"/>
                        <a:pt x="20" y="17"/>
                        <a:pt x="32" y="23"/>
                      </a:cubicBezTo>
                      <a:cubicBezTo>
                        <a:pt x="31" y="21"/>
                        <a:pt x="31" y="19"/>
                        <a:pt x="30" y="17"/>
                      </a:cubicBezTo>
                      <a:cubicBezTo>
                        <a:pt x="27" y="5"/>
                        <a:pt x="16" y="0"/>
                        <a:pt x="6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6" name="Freeform 205"/>
                <p:cNvSpPr/>
                <p:nvPr/>
              </p:nvSpPr>
              <p:spPr bwMode="auto">
                <a:xfrm>
                  <a:off x="8365664" y="4170304"/>
                  <a:ext cx="368301" cy="366714"/>
                </a:xfrm>
                <a:custGeom>
                  <a:avLst/>
                  <a:gdLst>
                    <a:gd name="T0" fmla="*/ 12 w 44"/>
                    <a:gd name="T1" fmla="*/ 0 h 44"/>
                    <a:gd name="T2" fmla="*/ 0 w 44"/>
                    <a:gd name="T3" fmla="*/ 17 h 44"/>
                    <a:gd name="T4" fmla="*/ 1 w 44"/>
                    <a:gd name="T5" fmla="*/ 28 h 44"/>
                    <a:gd name="T6" fmla="*/ 2 w 44"/>
                    <a:gd name="T7" fmla="*/ 30 h 44"/>
                    <a:gd name="T8" fmla="*/ 20 w 44"/>
                    <a:gd name="T9" fmla="*/ 43 h 44"/>
                    <a:gd name="T10" fmla="*/ 25 w 44"/>
                    <a:gd name="T11" fmla="*/ 44 h 44"/>
                    <a:gd name="T12" fmla="*/ 30 w 44"/>
                    <a:gd name="T13" fmla="*/ 44 h 44"/>
                    <a:gd name="T14" fmla="*/ 44 w 44"/>
                    <a:gd name="T15" fmla="*/ 23 h 44"/>
                    <a:gd name="T16" fmla="*/ 44 w 44"/>
                    <a:gd name="T17" fmla="*/ 22 h 44"/>
                    <a:gd name="T18" fmla="*/ 12 w 44"/>
                    <a:gd name="T1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12" y="0"/>
                      </a:moveTo>
                      <a:cubicBezTo>
                        <a:pt x="5" y="2"/>
                        <a:pt x="0" y="9"/>
                        <a:pt x="0" y="17"/>
                      </a:cubicBezTo>
                      <a:cubicBezTo>
                        <a:pt x="0" y="20"/>
                        <a:pt x="0" y="24"/>
                        <a:pt x="1" y="28"/>
                      </a:cubicBezTo>
                      <a:cubicBezTo>
                        <a:pt x="2" y="28"/>
                        <a:pt x="2" y="29"/>
                        <a:pt x="2" y="30"/>
                      </a:cubicBezTo>
                      <a:cubicBezTo>
                        <a:pt x="8" y="35"/>
                        <a:pt x="14" y="40"/>
                        <a:pt x="20" y="43"/>
                      </a:cubicBezTo>
                      <a:cubicBezTo>
                        <a:pt x="22" y="44"/>
                        <a:pt x="24" y="44"/>
                        <a:pt x="25" y="44"/>
                      </a:cubicBezTo>
                      <a:cubicBezTo>
                        <a:pt x="27" y="44"/>
                        <a:pt x="28" y="44"/>
                        <a:pt x="30" y="44"/>
                      </a:cubicBezTo>
                      <a:cubicBezTo>
                        <a:pt x="39" y="42"/>
                        <a:pt x="44" y="34"/>
                        <a:pt x="44" y="23"/>
                      </a:cubicBezTo>
                      <a:cubicBezTo>
                        <a:pt x="44" y="23"/>
                        <a:pt x="44" y="22"/>
                        <a:pt x="44" y="22"/>
                      </a:cubicBezTo>
                      <a:cubicBezTo>
                        <a:pt x="32" y="16"/>
                        <a:pt x="21" y="9"/>
                        <a:pt x="12" y="0"/>
                      </a:cubicBezTo>
                    </a:path>
                  </a:pathLst>
                </a:custGeom>
                <a:solidFill>
                  <a:srgbClr val="9A024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7" name="Freeform 207"/>
                <p:cNvSpPr/>
                <p:nvPr/>
              </p:nvSpPr>
              <p:spPr bwMode="auto">
                <a:xfrm>
                  <a:off x="8918449" y="2994484"/>
                  <a:ext cx="123159" cy="128467"/>
                </a:xfrm>
                <a:custGeom>
                  <a:avLst/>
                  <a:gdLst>
                    <a:gd name="T0" fmla="*/ 9 w 22"/>
                    <a:gd name="T1" fmla="*/ 0 h 23"/>
                    <a:gd name="T2" fmla="*/ 7 w 22"/>
                    <a:gd name="T3" fmla="*/ 1 h 23"/>
                    <a:gd name="T4" fmla="*/ 0 w 22"/>
                    <a:gd name="T5" fmla="*/ 9 h 23"/>
                    <a:gd name="T6" fmla="*/ 1 w 22"/>
                    <a:gd name="T7" fmla="*/ 15 h 23"/>
                    <a:gd name="T8" fmla="*/ 13 w 22"/>
                    <a:gd name="T9" fmla="*/ 23 h 23"/>
                    <a:gd name="T10" fmla="*/ 15 w 22"/>
                    <a:gd name="T11" fmla="*/ 23 h 23"/>
                    <a:gd name="T12" fmla="*/ 22 w 22"/>
                    <a:gd name="T13" fmla="*/ 13 h 23"/>
                    <a:gd name="T14" fmla="*/ 21 w 22"/>
                    <a:gd name="T15" fmla="*/ 9 h 23"/>
                    <a:gd name="T16" fmla="*/ 9 w 22"/>
                    <a:gd name="T1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3">
                      <a:moveTo>
                        <a:pt x="9" y="0"/>
                      </a:moveTo>
                      <a:cubicBezTo>
                        <a:pt x="8" y="0"/>
                        <a:pt x="8" y="1"/>
                        <a:pt x="7" y="1"/>
                      </a:cubicBezTo>
                      <a:cubicBezTo>
                        <a:pt x="3" y="1"/>
                        <a:pt x="0" y="5"/>
                        <a:pt x="0" y="9"/>
                      </a:cubicBezTo>
                      <a:cubicBezTo>
                        <a:pt x="0" y="11"/>
                        <a:pt x="0" y="13"/>
                        <a:pt x="1" y="15"/>
                      </a:cubicBezTo>
                      <a:cubicBezTo>
                        <a:pt x="2" y="21"/>
                        <a:pt x="8" y="23"/>
                        <a:pt x="13" y="23"/>
                      </a:cubicBezTo>
                      <a:cubicBezTo>
                        <a:pt x="14" y="23"/>
                        <a:pt x="14" y="23"/>
                        <a:pt x="15" y="23"/>
                      </a:cubicBezTo>
                      <a:cubicBezTo>
                        <a:pt x="20" y="22"/>
                        <a:pt x="22" y="18"/>
                        <a:pt x="22" y="13"/>
                      </a:cubicBezTo>
                      <a:cubicBezTo>
                        <a:pt x="22" y="11"/>
                        <a:pt x="22" y="10"/>
                        <a:pt x="21" y="9"/>
                      </a:cubicBezTo>
                      <a:cubicBezTo>
                        <a:pt x="19" y="3"/>
                        <a:pt x="14" y="0"/>
                        <a:pt x="9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96"/>
                <p:cNvSpPr/>
                <p:nvPr/>
              </p:nvSpPr>
              <p:spPr bwMode="auto">
                <a:xfrm>
                  <a:off x="9017103" y="4179849"/>
                  <a:ext cx="175501" cy="171876"/>
                </a:xfrm>
                <a:custGeom>
                  <a:avLst/>
                  <a:gdLst>
                    <a:gd name="T0" fmla="*/ 19 w 46"/>
                    <a:gd name="T1" fmla="*/ 0 h 45"/>
                    <a:gd name="T2" fmla="*/ 14 w 46"/>
                    <a:gd name="T3" fmla="*/ 0 h 45"/>
                    <a:gd name="T4" fmla="*/ 0 w 46"/>
                    <a:gd name="T5" fmla="*/ 18 h 45"/>
                    <a:gd name="T6" fmla="*/ 1 w 46"/>
                    <a:gd name="T7" fmla="*/ 29 h 45"/>
                    <a:gd name="T8" fmla="*/ 26 w 46"/>
                    <a:gd name="T9" fmla="*/ 45 h 45"/>
                    <a:gd name="T10" fmla="*/ 31 w 46"/>
                    <a:gd name="T11" fmla="*/ 45 h 45"/>
                    <a:gd name="T12" fmla="*/ 45 w 46"/>
                    <a:gd name="T13" fmla="*/ 24 h 45"/>
                    <a:gd name="T14" fmla="*/ 44 w 46"/>
                    <a:gd name="T15" fmla="*/ 17 h 45"/>
                    <a:gd name="T16" fmla="*/ 19 w 46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5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6" y="1"/>
                        <a:pt x="1" y="9"/>
                        <a:pt x="0" y="18"/>
                      </a:cubicBezTo>
                      <a:cubicBezTo>
                        <a:pt x="0" y="21"/>
                        <a:pt x="0" y="25"/>
                        <a:pt x="1" y="29"/>
                      </a:cubicBezTo>
                      <a:cubicBezTo>
                        <a:pt x="5" y="41"/>
                        <a:pt x="16" y="45"/>
                        <a:pt x="26" y="45"/>
                      </a:cubicBezTo>
                      <a:cubicBezTo>
                        <a:pt x="28" y="45"/>
                        <a:pt x="29" y="45"/>
                        <a:pt x="31" y="45"/>
                      </a:cubicBezTo>
                      <a:cubicBezTo>
                        <a:pt x="40" y="44"/>
                        <a:pt x="46" y="35"/>
                        <a:pt x="45" y="24"/>
                      </a:cubicBezTo>
                      <a:cubicBezTo>
                        <a:pt x="45" y="22"/>
                        <a:pt x="44" y="19"/>
                        <a:pt x="44" y="17"/>
                      </a:cubicBezTo>
                      <a:cubicBezTo>
                        <a:pt x="40" y="5"/>
                        <a:pt x="29" y="0"/>
                        <a:pt x="19" y="0"/>
                      </a:cubicBezTo>
                    </a:path>
                  </a:pathLst>
                </a:custGeom>
                <a:solidFill>
                  <a:srgbClr val="C10354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77" name="文本框 176"/>
              <p:cNvSpPr txBox="1"/>
              <p:nvPr/>
            </p:nvSpPr>
            <p:spPr>
              <a:xfrm>
                <a:off x="4160462" y="679564"/>
                <a:ext cx="659488" cy="400110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02</a:t>
                </a:r>
                <a:endParaRPr lang="zh-CN" altLang="en-US" sz="2000" spc="3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195" name="文本框 194"/>
          <p:cNvSpPr txBox="1"/>
          <p:nvPr/>
        </p:nvSpPr>
        <p:spPr>
          <a:xfrm>
            <a:off x="4739502" y="681877"/>
            <a:ext cx="30162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数  据 采 集 与 整 理 </a:t>
            </a:r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95" y="1322070"/>
            <a:ext cx="3690620" cy="1261110"/>
          </a:xfrm>
          <a:prstGeom prst="rect">
            <a:avLst/>
          </a:prstGeom>
        </p:spPr>
      </p:pic>
      <p:pic>
        <p:nvPicPr>
          <p:cNvPr id="-2147482546" name="图片 -2147482547" descr="E55BE59B-4978-4AA8-99BD-5B59995EC7A7_1_201_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15" y="1731645"/>
            <a:ext cx="3954780" cy="1214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" y="3482658"/>
            <a:ext cx="5273040" cy="1764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 advTm="15000">
        <p15:prstTrans prst="fallOver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33333E-6 L 0.03894 -0.087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00"/>
                            </p:stCondLst>
                            <p:childTnLst>
                              <p:par>
                                <p:cTn id="6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50"/>
                            </p:stCondLst>
                            <p:childTnLst>
                              <p:par>
                                <p:cTn id="7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6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126" grpId="0" bldLvl="0" animBg="1"/>
      <p:bldP spid="127" grpId="0" bldLvl="0" animBg="1"/>
      <p:bldP spid="128" grpId="0" bldLvl="0" animBg="1"/>
      <p:bldP spid="19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951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10731899" y="468840"/>
            <a:ext cx="865950" cy="962829"/>
            <a:chOff x="10596702" y="716105"/>
            <a:chExt cx="865950" cy="962829"/>
          </a:xfrm>
        </p:grpSpPr>
        <p:grpSp>
          <p:nvGrpSpPr>
            <p:cNvPr id="147" name="组合 146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49" name="椭圆 148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50" name="组合 149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51" name="空心弧 150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52" name="直接连接符 151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8" name="椭圆 147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378490" y="5782149"/>
            <a:ext cx="962829" cy="865950"/>
            <a:chOff x="10548262" y="764545"/>
            <a:chExt cx="962829" cy="865950"/>
          </a:xfrm>
        </p:grpSpPr>
        <p:grpSp>
          <p:nvGrpSpPr>
            <p:cNvPr id="166" name="组合 165"/>
            <p:cNvGrpSpPr/>
            <p:nvPr/>
          </p:nvGrpSpPr>
          <p:grpSpPr>
            <a:xfrm rot="171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68" name="椭圆 167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69" name="组合 168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200" name="空心弧 199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201" name="直接连接符 200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7" name="椭圆 166"/>
            <p:cNvSpPr/>
            <p:nvPr/>
          </p:nvSpPr>
          <p:spPr>
            <a:xfrm>
              <a:off x="10832997" y="965990"/>
              <a:ext cx="486936" cy="486936"/>
            </a:xfrm>
            <a:prstGeom prst="ellipse">
              <a:avLst/>
            </a:prstGeom>
            <a:blipFill>
              <a:blip r:embed="rId2">
                <a:alphaModFix amt="5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02" name="直接连接符 201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 rot="21044801" flipV="1">
            <a:off x="10028668" y="520173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rot="21044801" flipV="1">
            <a:off x="111498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组合 210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212" name="椭圆 211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" name="弦形 212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-2147482623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" y="788035"/>
            <a:ext cx="8183880" cy="5149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14000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621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525" y="822643"/>
            <a:ext cx="5270500" cy="5211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2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822960"/>
            <a:ext cx="5269865" cy="52114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6" name="文本框 185"/>
          <p:cNvSpPr txBox="1"/>
          <p:nvPr/>
        </p:nvSpPr>
        <p:spPr>
          <a:xfrm>
            <a:off x="4593241" y="286903"/>
            <a:ext cx="3801745" cy="39878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02   </a:t>
            </a:r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对象模型与</a:t>
            </a:r>
            <a:r>
              <a:rPr lang="en-US" altLang="zh-CN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E-R</a:t>
            </a:r>
            <a:endParaRPr lang="en-US" altLang="zh-CN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6" name="组合 155"/>
          <p:cNvGrpSpPr/>
          <p:nvPr/>
        </p:nvGrpSpPr>
        <p:grpSpPr>
          <a:xfrm>
            <a:off x="10731899" y="468840"/>
            <a:ext cx="865950" cy="962829"/>
            <a:chOff x="10596702" y="716105"/>
            <a:chExt cx="865950" cy="962829"/>
          </a:xfrm>
        </p:grpSpPr>
        <p:grpSp>
          <p:nvGrpSpPr>
            <p:cNvPr id="157" name="组合 156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59" name="椭圆 158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0" name="组合 159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61" name="空心弧 160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2" name="直接连接符 161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椭圆 157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378490" y="5782149"/>
            <a:ext cx="962829" cy="865950"/>
            <a:chOff x="10548262" y="764545"/>
            <a:chExt cx="962829" cy="865950"/>
          </a:xfrm>
        </p:grpSpPr>
        <p:grpSp>
          <p:nvGrpSpPr>
            <p:cNvPr id="164" name="组合 163"/>
            <p:cNvGrpSpPr/>
            <p:nvPr/>
          </p:nvGrpSpPr>
          <p:grpSpPr>
            <a:xfrm rot="171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66" name="椭圆 165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7" name="组合 166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68" name="空心弧 167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9" name="直接连接符 168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5" name="椭圆 164"/>
            <p:cNvSpPr/>
            <p:nvPr/>
          </p:nvSpPr>
          <p:spPr>
            <a:xfrm>
              <a:off x="10832997" y="965990"/>
              <a:ext cx="486936" cy="486936"/>
            </a:xfrm>
            <a:prstGeom prst="ellipse">
              <a:avLst/>
            </a:prstGeom>
            <a:blipFill>
              <a:blip r:embed="rId2">
                <a:alphaModFix amt="5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0" name="直接连接符 169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组合 172"/>
          <p:cNvGrpSpPr/>
          <p:nvPr/>
        </p:nvGrpSpPr>
        <p:grpSpPr>
          <a:xfrm rot="21044801">
            <a:off x="500462" y="1408747"/>
            <a:ext cx="428563" cy="385036"/>
            <a:chOff x="9116907" y="1250587"/>
            <a:chExt cx="561612" cy="504571"/>
          </a:xfrm>
        </p:grpSpPr>
        <p:sp>
          <p:nvSpPr>
            <p:cNvPr id="174" name="椭圆 173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弦形 174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7" name="直接连接符 176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组合 178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180" name="椭圆 179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弦形 180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3871215" y="286903"/>
            <a:ext cx="4523771" cy="1008207"/>
            <a:chOff x="3871215" y="286903"/>
            <a:chExt cx="4523771" cy="1008207"/>
          </a:xfrm>
        </p:grpSpPr>
        <p:grpSp>
          <p:nvGrpSpPr>
            <p:cNvPr id="183" name="组合 182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8" name="组合 197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99" name="空心弧 198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0" name="直接连接符 199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4" name="组合 183"/>
            <p:cNvGrpSpPr/>
            <p:nvPr/>
          </p:nvGrpSpPr>
          <p:grpSpPr>
            <a:xfrm>
              <a:off x="4149376" y="286903"/>
              <a:ext cx="4245610" cy="831475"/>
              <a:chOff x="4149376" y="286903"/>
              <a:chExt cx="4245610" cy="831475"/>
            </a:xfrm>
          </p:grpSpPr>
          <p:grpSp>
            <p:nvGrpSpPr>
              <p:cNvPr id="185" name="组合 184"/>
              <p:cNvGrpSpPr/>
              <p:nvPr/>
            </p:nvGrpSpPr>
            <p:grpSpPr>
              <a:xfrm rot="18900000" flipH="1">
                <a:off x="4149376" y="646313"/>
                <a:ext cx="469437" cy="472065"/>
                <a:chOff x="5506675" y="5306122"/>
                <a:chExt cx="850604" cy="855367"/>
              </a:xfrm>
            </p:grpSpPr>
            <p:sp>
              <p:nvSpPr>
                <p:cNvPr id="187" name="Oval 194"/>
                <p:cNvSpPr>
                  <a:spLocks noChangeArrowheads="1"/>
                </p:cNvSpPr>
                <p:nvPr/>
              </p:nvSpPr>
              <p:spPr bwMode="auto">
                <a:xfrm flipH="1">
                  <a:off x="5506675" y="5306122"/>
                  <a:ext cx="850604" cy="850605"/>
                </a:xfrm>
                <a:prstGeom prst="ellipse">
                  <a:avLst/>
                </a:prstGeom>
                <a:solidFill>
                  <a:srgbClr val="9B00B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8" name="Freeform 196"/>
                <p:cNvSpPr/>
                <p:nvPr/>
              </p:nvSpPr>
              <p:spPr bwMode="auto">
                <a:xfrm>
                  <a:off x="6070690" y="5651350"/>
                  <a:ext cx="182812" cy="179035"/>
                </a:xfrm>
                <a:custGeom>
                  <a:avLst/>
                  <a:gdLst>
                    <a:gd name="T0" fmla="*/ 19 w 46"/>
                    <a:gd name="T1" fmla="*/ 0 h 45"/>
                    <a:gd name="T2" fmla="*/ 14 w 46"/>
                    <a:gd name="T3" fmla="*/ 0 h 45"/>
                    <a:gd name="T4" fmla="*/ 0 w 46"/>
                    <a:gd name="T5" fmla="*/ 18 h 45"/>
                    <a:gd name="T6" fmla="*/ 1 w 46"/>
                    <a:gd name="T7" fmla="*/ 29 h 45"/>
                    <a:gd name="T8" fmla="*/ 26 w 46"/>
                    <a:gd name="T9" fmla="*/ 45 h 45"/>
                    <a:gd name="T10" fmla="*/ 31 w 46"/>
                    <a:gd name="T11" fmla="*/ 45 h 45"/>
                    <a:gd name="T12" fmla="*/ 45 w 46"/>
                    <a:gd name="T13" fmla="*/ 24 h 45"/>
                    <a:gd name="T14" fmla="*/ 44 w 46"/>
                    <a:gd name="T15" fmla="*/ 17 h 45"/>
                    <a:gd name="T16" fmla="*/ 19 w 46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5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6" y="1"/>
                        <a:pt x="1" y="9"/>
                        <a:pt x="0" y="18"/>
                      </a:cubicBezTo>
                      <a:cubicBezTo>
                        <a:pt x="0" y="21"/>
                        <a:pt x="0" y="25"/>
                        <a:pt x="1" y="29"/>
                      </a:cubicBezTo>
                      <a:cubicBezTo>
                        <a:pt x="5" y="41"/>
                        <a:pt x="16" y="45"/>
                        <a:pt x="26" y="45"/>
                      </a:cubicBezTo>
                      <a:cubicBezTo>
                        <a:pt x="28" y="45"/>
                        <a:pt x="29" y="45"/>
                        <a:pt x="31" y="45"/>
                      </a:cubicBezTo>
                      <a:cubicBezTo>
                        <a:pt x="40" y="44"/>
                        <a:pt x="46" y="35"/>
                        <a:pt x="45" y="24"/>
                      </a:cubicBezTo>
                      <a:cubicBezTo>
                        <a:pt x="45" y="22"/>
                        <a:pt x="44" y="19"/>
                        <a:pt x="44" y="17"/>
                      </a:cubicBezTo>
                      <a:cubicBezTo>
                        <a:pt x="40" y="5"/>
                        <a:pt x="29" y="0"/>
                        <a:pt x="19" y="0"/>
                      </a:cubicBezTo>
                    </a:path>
                  </a:pathLst>
                </a:custGeom>
                <a:solidFill>
                  <a:srgbClr val="3A006B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9" name="Freeform 198"/>
                <p:cNvSpPr>
                  <a:spLocks noEditPoints="1"/>
                </p:cNvSpPr>
                <p:nvPr/>
              </p:nvSpPr>
              <p:spPr bwMode="auto">
                <a:xfrm>
                  <a:off x="5506675" y="5513337"/>
                  <a:ext cx="838518" cy="648152"/>
                </a:xfrm>
                <a:custGeom>
                  <a:avLst/>
                  <a:gdLst>
                    <a:gd name="T0" fmla="*/ 119 w 211"/>
                    <a:gd name="T1" fmla="*/ 135 h 163"/>
                    <a:gd name="T2" fmla="*/ 76 w 211"/>
                    <a:gd name="T3" fmla="*/ 127 h 163"/>
                    <a:gd name="T4" fmla="*/ 57 w 211"/>
                    <a:gd name="T5" fmla="*/ 148 h 163"/>
                    <a:gd name="T6" fmla="*/ 107 w 211"/>
                    <a:gd name="T7" fmla="*/ 163 h 163"/>
                    <a:gd name="T8" fmla="*/ 108 w 211"/>
                    <a:gd name="T9" fmla="*/ 163 h 163"/>
                    <a:gd name="T10" fmla="*/ 108 w 211"/>
                    <a:gd name="T11" fmla="*/ 163 h 163"/>
                    <a:gd name="T12" fmla="*/ 108 w 211"/>
                    <a:gd name="T13" fmla="*/ 163 h 163"/>
                    <a:gd name="T14" fmla="*/ 108 w 211"/>
                    <a:gd name="T15" fmla="*/ 163 h 163"/>
                    <a:gd name="T16" fmla="*/ 109 w 211"/>
                    <a:gd name="T17" fmla="*/ 163 h 163"/>
                    <a:gd name="T18" fmla="*/ 109 w 211"/>
                    <a:gd name="T19" fmla="*/ 163 h 163"/>
                    <a:gd name="T20" fmla="*/ 110 w 211"/>
                    <a:gd name="T21" fmla="*/ 163 h 163"/>
                    <a:gd name="T22" fmla="*/ 110 w 211"/>
                    <a:gd name="T23" fmla="*/ 163 h 163"/>
                    <a:gd name="T24" fmla="*/ 110 w 211"/>
                    <a:gd name="T25" fmla="*/ 163 h 163"/>
                    <a:gd name="T26" fmla="*/ 111 w 211"/>
                    <a:gd name="T27" fmla="*/ 163 h 163"/>
                    <a:gd name="T28" fmla="*/ 111 w 211"/>
                    <a:gd name="T29" fmla="*/ 163 h 163"/>
                    <a:gd name="T30" fmla="*/ 111 w 211"/>
                    <a:gd name="T31" fmla="*/ 163 h 163"/>
                    <a:gd name="T32" fmla="*/ 112 w 211"/>
                    <a:gd name="T33" fmla="*/ 163 h 163"/>
                    <a:gd name="T34" fmla="*/ 112 w 211"/>
                    <a:gd name="T35" fmla="*/ 163 h 163"/>
                    <a:gd name="T36" fmla="*/ 112 w 211"/>
                    <a:gd name="T37" fmla="*/ 163 h 163"/>
                    <a:gd name="T38" fmla="*/ 113 w 211"/>
                    <a:gd name="T39" fmla="*/ 163 h 163"/>
                    <a:gd name="T40" fmla="*/ 113 w 211"/>
                    <a:gd name="T41" fmla="*/ 163 h 163"/>
                    <a:gd name="T42" fmla="*/ 114 w 211"/>
                    <a:gd name="T43" fmla="*/ 163 h 163"/>
                    <a:gd name="T44" fmla="*/ 114 w 211"/>
                    <a:gd name="T45" fmla="*/ 163 h 163"/>
                    <a:gd name="T46" fmla="*/ 115 w 211"/>
                    <a:gd name="T47" fmla="*/ 163 h 163"/>
                    <a:gd name="T48" fmla="*/ 115 w 211"/>
                    <a:gd name="T49" fmla="*/ 162 h 163"/>
                    <a:gd name="T50" fmla="*/ 16 w 211"/>
                    <a:gd name="T51" fmla="*/ 0 h 163"/>
                    <a:gd name="T52" fmla="*/ 0 w 211"/>
                    <a:gd name="T53" fmla="*/ 50 h 163"/>
                    <a:gd name="T54" fmla="*/ 0 w 211"/>
                    <a:gd name="T55" fmla="*/ 51 h 163"/>
                    <a:gd name="T56" fmla="*/ 0 w 211"/>
                    <a:gd name="T57" fmla="*/ 51 h 163"/>
                    <a:gd name="T58" fmla="*/ 0 w 211"/>
                    <a:gd name="T59" fmla="*/ 51 h 163"/>
                    <a:gd name="T60" fmla="*/ 0 w 211"/>
                    <a:gd name="T61" fmla="*/ 52 h 163"/>
                    <a:gd name="T62" fmla="*/ 0 w 211"/>
                    <a:gd name="T63" fmla="*/ 52 h 163"/>
                    <a:gd name="T64" fmla="*/ 0 w 211"/>
                    <a:gd name="T65" fmla="*/ 53 h 163"/>
                    <a:gd name="T66" fmla="*/ 0 w 211"/>
                    <a:gd name="T67" fmla="*/ 53 h 163"/>
                    <a:gd name="T68" fmla="*/ 0 w 211"/>
                    <a:gd name="T69" fmla="*/ 53 h 163"/>
                    <a:gd name="T70" fmla="*/ 0 w 211"/>
                    <a:gd name="T71" fmla="*/ 54 h 163"/>
                    <a:gd name="T72" fmla="*/ 0 w 211"/>
                    <a:gd name="T73" fmla="*/ 54 h 163"/>
                    <a:gd name="T74" fmla="*/ 0 w 211"/>
                    <a:gd name="T75" fmla="*/ 54 h 163"/>
                    <a:gd name="T76" fmla="*/ 0 w 211"/>
                    <a:gd name="T77" fmla="*/ 55 h 163"/>
                    <a:gd name="T78" fmla="*/ 0 w 211"/>
                    <a:gd name="T79" fmla="*/ 55 h 163"/>
                    <a:gd name="T80" fmla="*/ 0 w 211"/>
                    <a:gd name="T81" fmla="*/ 55 h 163"/>
                    <a:gd name="T82" fmla="*/ 0 w 211"/>
                    <a:gd name="T83" fmla="*/ 56 h 163"/>
                    <a:gd name="T84" fmla="*/ 33 w 211"/>
                    <a:gd name="T85" fmla="*/ 132 h 163"/>
                    <a:gd name="T86" fmla="*/ 42 w 211"/>
                    <a:gd name="T87" fmla="*/ 102 h 163"/>
                    <a:gd name="T88" fmla="*/ 16 w 211"/>
                    <a:gd name="T8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11" h="163">
                      <a:moveTo>
                        <a:pt x="211" y="83"/>
                      </a:moveTo>
                      <a:cubicBezTo>
                        <a:pt x="192" y="114"/>
                        <a:pt x="158" y="135"/>
                        <a:pt x="119" y="135"/>
                      </a:cubicBezTo>
                      <a:cubicBezTo>
                        <a:pt x="104" y="135"/>
                        <a:pt x="89" y="132"/>
                        <a:pt x="76" y="126"/>
                      </a:cubicBezTo>
                      <a:cubicBezTo>
                        <a:pt x="76" y="126"/>
                        <a:pt x="76" y="127"/>
                        <a:pt x="76" y="127"/>
                      </a:cubicBezTo>
                      <a:cubicBezTo>
                        <a:pt x="76" y="138"/>
                        <a:pt x="71" y="146"/>
                        <a:pt x="62" y="148"/>
                      </a:cubicBezTo>
                      <a:cubicBezTo>
                        <a:pt x="60" y="148"/>
                        <a:pt x="59" y="148"/>
                        <a:pt x="57" y="148"/>
                      </a:cubicBezTo>
                      <a:cubicBezTo>
                        <a:pt x="56" y="148"/>
                        <a:pt x="54" y="148"/>
                        <a:pt x="52" y="147"/>
                      </a:cubicBezTo>
                      <a:cubicBezTo>
                        <a:pt x="68" y="157"/>
                        <a:pt x="87" y="163"/>
                        <a:pt x="107" y="163"/>
                      </a:cubicBezTo>
                      <a:cubicBezTo>
                        <a:pt x="107" y="163"/>
                        <a:pt x="107" y="163"/>
                        <a:pt x="107" y="163"/>
                      </a:cubicBezTo>
                      <a:cubicBezTo>
                        <a:pt x="107" y="163"/>
                        <a:pt x="107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2"/>
                      </a:cubicBezTo>
                      <a:cubicBezTo>
                        <a:pt x="115" y="162"/>
                        <a:pt x="115" y="162"/>
                        <a:pt x="115" y="162"/>
                      </a:cubicBezTo>
                      <a:cubicBezTo>
                        <a:pt x="161" y="159"/>
                        <a:pt x="199" y="127"/>
                        <a:pt x="211" y="83"/>
                      </a:cubicBezTo>
                      <a:moveTo>
                        <a:pt x="16" y="0"/>
                      </a:moveTo>
                      <a:cubicBezTo>
                        <a:pt x="7" y="15"/>
                        <a:pt x="1" y="32"/>
                        <a:pt x="0" y="5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50"/>
                        <a:pt x="0" y="50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87"/>
                        <a:pt x="13" y="115"/>
                        <a:pt x="34" y="134"/>
                      </a:cubicBezTo>
                      <a:cubicBezTo>
                        <a:pt x="34" y="133"/>
                        <a:pt x="34" y="132"/>
                        <a:pt x="33" y="132"/>
                      </a:cubicBezTo>
                      <a:cubicBezTo>
                        <a:pt x="32" y="128"/>
                        <a:pt x="32" y="124"/>
                        <a:pt x="32" y="121"/>
                      </a:cubicBezTo>
                      <a:cubicBezTo>
                        <a:pt x="31" y="112"/>
                        <a:pt x="35" y="105"/>
                        <a:pt x="42" y="102"/>
                      </a:cubicBezTo>
                      <a:cubicBezTo>
                        <a:pt x="23" y="83"/>
                        <a:pt x="12" y="56"/>
                        <a:pt x="12" y="28"/>
                      </a:cubicBezTo>
                      <a:cubicBezTo>
                        <a:pt x="12" y="18"/>
                        <a:pt x="13" y="9"/>
                        <a:pt x="16" y="0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rgbClr val="9B00BC"/>
                    </a:gs>
                    <a:gs pos="92000">
                      <a:srgbClr val="3E0066"/>
                    </a:gs>
                  </a:gsLst>
                  <a:lin ang="5400000" scaled="1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00"/>
                <p:cNvSpPr/>
                <p:nvPr/>
              </p:nvSpPr>
              <p:spPr bwMode="auto">
                <a:xfrm>
                  <a:off x="5770401" y="5356561"/>
                  <a:ext cx="127666" cy="131443"/>
                </a:xfrm>
                <a:custGeom>
                  <a:avLst/>
                  <a:gdLst>
                    <a:gd name="T0" fmla="*/ 13 w 32"/>
                    <a:gd name="T1" fmla="*/ 0 h 33"/>
                    <a:gd name="T2" fmla="*/ 10 w 32"/>
                    <a:gd name="T3" fmla="*/ 0 h 33"/>
                    <a:gd name="T4" fmla="*/ 0 w 32"/>
                    <a:gd name="T5" fmla="*/ 13 h 33"/>
                    <a:gd name="T6" fmla="*/ 1 w 32"/>
                    <a:gd name="T7" fmla="*/ 21 h 33"/>
                    <a:gd name="T8" fmla="*/ 19 w 32"/>
                    <a:gd name="T9" fmla="*/ 33 h 33"/>
                    <a:gd name="T10" fmla="*/ 22 w 32"/>
                    <a:gd name="T11" fmla="*/ 33 h 33"/>
                    <a:gd name="T12" fmla="*/ 32 w 32"/>
                    <a:gd name="T13" fmla="*/ 18 h 33"/>
                    <a:gd name="T14" fmla="*/ 31 w 32"/>
                    <a:gd name="T15" fmla="*/ 12 h 33"/>
                    <a:gd name="T16" fmla="*/ 13 w 32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3">
                      <a:moveTo>
                        <a:pt x="13" y="0"/>
                      </a:move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4" y="1"/>
                        <a:pt x="0" y="7"/>
                        <a:pt x="0" y="13"/>
                      </a:cubicBezTo>
                      <a:cubicBezTo>
                        <a:pt x="0" y="16"/>
                        <a:pt x="0" y="18"/>
                        <a:pt x="1" y="21"/>
                      </a:cubicBezTo>
                      <a:cubicBezTo>
                        <a:pt x="3" y="29"/>
                        <a:pt x="11" y="33"/>
                        <a:pt x="19" y="33"/>
                      </a:cubicBezTo>
                      <a:cubicBezTo>
                        <a:pt x="20" y="33"/>
                        <a:pt x="21" y="33"/>
                        <a:pt x="22" y="33"/>
                      </a:cubicBezTo>
                      <a:cubicBezTo>
                        <a:pt x="29" y="32"/>
                        <a:pt x="32" y="25"/>
                        <a:pt x="32" y="18"/>
                      </a:cubicBezTo>
                      <a:cubicBezTo>
                        <a:pt x="32" y="16"/>
                        <a:pt x="32" y="14"/>
                        <a:pt x="31" y="12"/>
                      </a:cubicBezTo>
                      <a:cubicBezTo>
                        <a:pt x="28" y="4"/>
                        <a:pt x="21" y="0"/>
                        <a:pt x="13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01"/>
                <p:cNvSpPr/>
                <p:nvPr/>
              </p:nvSpPr>
              <p:spPr bwMode="auto">
                <a:xfrm>
                  <a:off x="5673623" y="5910459"/>
                  <a:ext cx="135220" cy="99716"/>
                </a:xfrm>
                <a:custGeom>
                  <a:avLst/>
                  <a:gdLst>
                    <a:gd name="T0" fmla="*/ 8 w 34"/>
                    <a:gd name="T1" fmla="*/ 0 h 25"/>
                    <a:gd name="T2" fmla="*/ 4 w 34"/>
                    <a:gd name="T3" fmla="*/ 0 h 25"/>
                    <a:gd name="T4" fmla="*/ 0 w 34"/>
                    <a:gd name="T5" fmla="*/ 1 h 25"/>
                    <a:gd name="T6" fmla="*/ 2 w 34"/>
                    <a:gd name="T7" fmla="*/ 3 h 25"/>
                    <a:gd name="T8" fmla="*/ 4 w 34"/>
                    <a:gd name="T9" fmla="*/ 3 h 25"/>
                    <a:gd name="T10" fmla="*/ 8 w 34"/>
                    <a:gd name="T11" fmla="*/ 2 h 25"/>
                    <a:gd name="T12" fmla="*/ 32 w 34"/>
                    <a:gd name="T13" fmla="*/ 19 h 25"/>
                    <a:gd name="T14" fmla="*/ 34 w 34"/>
                    <a:gd name="T15" fmla="*/ 25 h 25"/>
                    <a:gd name="T16" fmla="*/ 34 w 34"/>
                    <a:gd name="T17" fmla="*/ 25 h 25"/>
                    <a:gd name="T18" fmla="*/ 32 w 34"/>
                    <a:gd name="T19" fmla="*/ 16 h 25"/>
                    <a:gd name="T20" fmla="*/ 8 w 34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25">
                      <a:moveTo>
                        <a:pt x="8" y="0"/>
                      </a:move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1" y="2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18" y="2"/>
                        <a:pt x="29" y="7"/>
                        <a:pt x="32" y="19"/>
                      </a:cubicBezTo>
                      <a:cubicBezTo>
                        <a:pt x="33" y="21"/>
                        <a:pt x="33" y="23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2"/>
                        <a:pt x="33" y="19"/>
                        <a:pt x="32" y="16"/>
                      </a:cubicBezTo>
                      <a:cubicBezTo>
                        <a:pt x="29" y="4"/>
                        <a:pt x="18" y="0"/>
                        <a:pt x="8" y="0"/>
                      </a:cubicBezTo>
                    </a:path>
                  </a:pathLst>
                </a:custGeom>
                <a:solidFill>
                  <a:srgbClr val="9B00B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2" name="Freeform 204"/>
                <p:cNvSpPr/>
                <p:nvPr/>
              </p:nvSpPr>
              <p:spPr bwMode="auto">
                <a:xfrm>
                  <a:off x="5681177" y="5918769"/>
                  <a:ext cx="127666" cy="91406"/>
                </a:xfrm>
                <a:custGeom>
                  <a:avLst/>
                  <a:gdLst>
                    <a:gd name="T0" fmla="*/ 6 w 32"/>
                    <a:gd name="T1" fmla="*/ 0 h 23"/>
                    <a:gd name="T2" fmla="*/ 2 w 32"/>
                    <a:gd name="T3" fmla="*/ 1 h 23"/>
                    <a:gd name="T4" fmla="*/ 0 w 32"/>
                    <a:gd name="T5" fmla="*/ 1 h 23"/>
                    <a:gd name="T6" fmla="*/ 32 w 32"/>
                    <a:gd name="T7" fmla="*/ 23 h 23"/>
                    <a:gd name="T8" fmla="*/ 30 w 32"/>
                    <a:gd name="T9" fmla="*/ 17 h 23"/>
                    <a:gd name="T10" fmla="*/ 6 w 32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23">
                      <a:moveTo>
                        <a:pt x="6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9" y="10"/>
                        <a:pt x="20" y="17"/>
                        <a:pt x="32" y="23"/>
                      </a:cubicBezTo>
                      <a:cubicBezTo>
                        <a:pt x="31" y="21"/>
                        <a:pt x="31" y="19"/>
                        <a:pt x="30" y="17"/>
                      </a:cubicBezTo>
                      <a:cubicBezTo>
                        <a:pt x="27" y="5"/>
                        <a:pt x="16" y="0"/>
                        <a:pt x="6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3" name="Freeform 205"/>
                <p:cNvSpPr/>
                <p:nvPr/>
              </p:nvSpPr>
              <p:spPr bwMode="auto">
                <a:xfrm>
                  <a:off x="5627145" y="5918768"/>
                  <a:ext cx="184419" cy="183625"/>
                </a:xfrm>
                <a:custGeom>
                  <a:avLst/>
                  <a:gdLst>
                    <a:gd name="T0" fmla="*/ 12 w 44"/>
                    <a:gd name="T1" fmla="*/ 0 h 44"/>
                    <a:gd name="T2" fmla="*/ 0 w 44"/>
                    <a:gd name="T3" fmla="*/ 17 h 44"/>
                    <a:gd name="T4" fmla="*/ 1 w 44"/>
                    <a:gd name="T5" fmla="*/ 28 h 44"/>
                    <a:gd name="T6" fmla="*/ 2 w 44"/>
                    <a:gd name="T7" fmla="*/ 30 h 44"/>
                    <a:gd name="T8" fmla="*/ 20 w 44"/>
                    <a:gd name="T9" fmla="*/ 43 h 44"/>
                    <a:gd name="T10" fmla="*/ 25 w 44"/>
                    <a:gd name="T11" fmla="*/ 44 h 44"/>
                    <a:gd name="T12" fmla="*/ 30 w 44"/>
                    <a:gd name="T13" fmla="*/ 44 h 44"/>
                    <a:gd name="T14" fmla="*/ 44 w 44"/>
                    <a:gd name="T15" fmla="*/ 23 h 44"/>
                    <a:gd name="T16" fmla="*/ 44 w 44"/>
                    <a:gd name="T17" fmla="*/ 22 h 44"/>
                    <a:gd name="T18" fmla="*/ 12 w 44"/>
                    <a:gd name="T1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12" y="0"/>
                      </a:moveTo>
                      <a:cubicBezTo>
                        <a:pt x="5" y="2"/>
                        <a:pt x="0" y="9"/>
                        <a:pt x="0" y="17"/>
                      </a:cubicBezTo>
                      <a:cubicBezTo>
                        <a:pt x="0" y="20"/>
                        <a:pt x="0" y="24"/>
                        <a:pt x="1" y="28"/>
                      </a:cubicBezTo>
                      <a:cubicBezTo>
                        <a:pt x="2" y="28"/>
                        <a:pt x="2" y="29"/>
                        <a:pt x="2" y="30"/>
                      </a:cubicBezTo>
                      <a:cubicBezTo>
                        <a:pt x="8" y="35"/>
                        <a:pt x="14" y="40"/>
                        <a:pt x="20" y="43"/>
                      </a:cubicBezTo>
                      <a:cubicBezTo>
                        <a:pt x="22" y="44"/>
                        <a:pt x="24" y="44"/>
                        <a:pt x="25" y="44"/>
                      </a:cubicBezTo>
                      <a:cubicBezTo>
                        <a:pt x="27" y="44"/>
                        <a:pt x="28" y="44"/>
                        <a:pt x="30" y="44"/>
                      </a:cubicBezTo>
                      <a:cubicBezTo>
                        <a:pt x="39" y="42"/>
                        <a:pt x="44" y="34"/>
                        <a:pt x="44" y="23"/>
                      </a:cubicBezTo>
                      <a:cubicBezTo>
                        <a:pt x="44" y="23"/>
                        <a:pt x="44" y="22"/>
                        <a:pt x="44" y="22"/>
                      </a:cubicBezTo>
                      <a:cubicBezTo>
                        <a:pt x="32" y="16"/>
                        <a:pt x="21" y="9"/>
                        <a:pt x="12" y="0"/>
                      </a:cubicBezTo>
                    </a:path>
                  </a:pathLst>
                </a:custGeom>
                <a:gradFill>
                  <a:gsLst>
                    <a:gs pos="0">
                      <a:srgbClr val="640089"/>
                    </a:gs>
                    <a:gs pos="100000">
                      <a:srgbClr val="400068"/>
                    </a:gs>
                  </a:gsLst>
                  <a:lin ang="2700000" scaled="1"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07"/>
                <p:cNvSpPr/>
                <p:nvPr/>
              </p:nvSpPr>
              <p:spPr bwMode="auto">
                <a:xfrm>
                  <a:off x="5897577" y="5523384"/>
                  <a:ext cx="87629" cy="91406"/>
                </a:xfrm>
                <a:custGeom>
                  <a:avLst/>
                  <a:gdLst>
                    <a:gd name="T0" fmla="*/ 9 w 22"/>
                    <a:gd name="T1" fmla="*/ 0 h 23"/>
                    <a:gd name="T2" fmla="*/ 7 w 22"/>
                    <a:gd name="T3" fmla="*/ 1 h 23"/>
                    <a:gd name="T4" fmla="*/ 0 w 22"/>
                    <a:gd name="T5" fmla="*/ 9 h 23"/>
                    <a:gd name="T6" fmla="*/ 1 w 22"/>
                    <a:gd name="T7" fmla="*/ 15 h 23"/>
                    <a:gd name="T8" fmla="*/ 13 w 22"/>
                    <a:gd name="T9" fmla="*/ 23 h 23"/>
                    <a:gd name="T10" fmla="*/ 15 w 22"/>
                    <a:gd name="T11" fmla="*/ 23 h 23"/>
                    <a:gd name="T12" fmla="*/ 22 w 22"/>
                    <a:gd name="T13" fmla="*/ 13 h 23"/>
                    <a:gd name="T14" fmla="*/ 21 w 22"/>
                    <a:gd name="T15" fmla="*/ 9 h 23"/>
                    <a:gd name="T16" fmla="*/ 9 w 22"/>
                    <a:gd name="T1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3">
                      <a:moveTo>
                        <a:pt x="9" y="0"/>
                      </a:moveTo>
                      <a:cubicBezTo>
                        <a:pt x="8" y="0"/>
                        <a:pt x="8" y="1"/>
                        <a:pt x="7" y="1"/>
                      </a:cubicBezTo>
                      <a:cubicBezTo>
                        <a:pt x="3" y="1"/>
                        <a:pt x="0" y="5"/>
                        <a:pt x="0" y="9"/>
                      </a:cubicBezTo>
                      <a:cubicBezTo>
                        <a:pt x="0" y="11"/>
                        <a:pt x="0" y="13"/>
                        <a:pt x="1" y="15"/>
                      </a:cubicBezTo>
                      <a:cubicBezTo>
                        <a:pt x="2" y="21"/>
                        <a:pt x="8" y="23"/>
                        <a:pt x="13" y="23"/>
                      </a:cubicBezTo>
                      <a:cubicBezTo>
                        <a:pt x="14" y="23"/>
                        <a:pt x="14" y="23"/>
                        <a:pt x="15" y="23"/>
                      </a:cubicBezTo>
                      <a:cubicBezTo>
                        <a:pt x="20" y="22"/>
                        <a:pt x="22" y="18"/>
                        <a:pt x="22" y="13"/>
                      </a:cubicBezTo>
                      <a:cubicBezTo>
                        <a:pt x="22" y="11"/>
                        <a:pt x="22" y="10"/>
                        <a:pt x="21" y="9"/>
                      </a:cubicBezTo>
                      <a:cubicBezTo>
                        <a:pt x="19" y="3"/>
                        <a:pt x="14" y="0"/>
                        <a:pt x="9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86" name="文本框 185"/>
              <p:cNvSpPr txBox="1"/>
              <p:nvPr/>
            </p:nvSpPr>
            <p:spPr>
              <a:xfrm>
                <a:off x="4593241" y="286903"/>
                <a:ext cx="3801745" cy="398780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02  </a:t>
                </a:r>
                <a:r>
                  <a:rPr lang="zh-CN" altLang="en-US" sz="20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总体布局</a:t>
                </a:r>
                <a:endParaRPr lang="zh-CN" altLang="en-US" sz="2000" spc="3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pic>
        <p:nvPicPr>
          <p:cNvPr id="2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2038985"/>
            <a:ext cx="5269865" cy="2780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30" y="2038985"/>
            <a:ext cx="5273675" cy="2780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 advTm="13000">
        <p15:prstTrans prst="fallOver"/>
      </p:transition>
    </mc:Choice>
    <mc:Fallback>
      <p:transition spd="slow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33333E-6 L 0.03894 -0.087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Straight Connector 19"/>
          <p:cNvCxnSpPr/>
          <p:nvPr/>
        </p:nvCxnSpPr>
        <p:spPr>
          <a:xfrm flipH="1">
            <a:off x="-1" y="5118157"/>
            <a:ext cx="1925225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44"/>
          <p:cNvCxnSpPr/>
          <p:nvPr/>
        </p:nvCxnSpPr>
        <p:spPr>
          <a:xfrm flipH="1">
            <a:off x="10266775" y="5118157"/>
            <a:ext cx="1925225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组合 135"/>
          <p:cNvGrpSpPr/>
          <p:nvPr/>
        </p:nvGrpSpPr>
        <p:grpSpPr>
          <a:xfrm>
            <a:off x="10731899" y="468840"/>
            <a:ext cx="865950" cy="962829"/>
            <a:chOff x="10596702" y="716105"/>
            <a:chExt cx="865950" cy="962829"/>
          </a:xfrm>
        </p:grpSpPr>
        <p:grpSp>
          <p:nvGrpSpPr>
            <p:cNvPr id="161" name="组合 160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63" name="椭圆 162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4" name="组合 163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65" name="空心弧 164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直接连接符 165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2" name="椭圆 161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378490" y="5782149"/>
            <a:ext cx="962829" cy="865950"/>
            <a:chOff x="10548262" y="764545"/>
            <a:chExt cx="962829" cy="865950"/>
          </a:xfrm>
        </p:grpSpPr>
        <p:grpSp>
          <p:nvGrpSpPr>
            <p:cNvPr id="168" name="组合 167"/>
            <p:cNvGrpSpPr/>
            <p:nvPr/>
          </p:nvGrpSpPr>
          <p:grpSpPr>
            <a:xfrm rot="171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70" name="椭圆 169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1" name="组合 170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72" name="空心弧 171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9" name="椭圆 168"/>
            <p:cNvSpPr/>
            <p:nvPr/>
          </p:nvSpPr>
          <p:spPr>
            <a:xfrm>
              <a:off x="10832997" y="965990"/>
              <a:ext cx="486936" cy="486936"/>
            </a:xfrm>
            <a:prstGeom prst="ellipse">
              <a:avLst/>
            </a:prstGeom>
            <a:blipFill>
              <a:blip r:embed="rId2">
                <a:alphaModFix amt="5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4" name="直接连接符 173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 rot="21044801" flipV="1">
            <a:off x="10028668" y="520173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184" name="椭圆 183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弦形 184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3871215" y="454600"/>
            <a:ext cx="948735" cy="840509"/>
            <a:chOff x="3871215" y="454600"/>
            <a:chExt cx="948735" cy="840509"/>
          </a:xfrm>
        </p:grpSpPr>
        <p:grpSp>
          <p:nvGrpSpPr>
            <p:cNvPr id="187" name="组合 186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2" name="组合 201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203" name="空心弧 202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直接连接符 203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8" name="组合 187"/>
            <p:cNvGrpSpPr/>
            <p:nvPr/>
          </p:nvGrpSpPr>
          <p:grpSpPr>
            <a:xfrm>
              <a:off x="4149376" y="646313"/>
              <a:ext cx="670574" cy="472065"/>
              <a:chOff x="4149376" y="646313"/>
              <a:chExt cx="670574" cy="472065"/>
            </a:xfrm>
          </p:grpSpPr>
          <p:grpSp>
            <p:nvGrpSpPr>
              <p:cNvPr id="189" name="组合 188"/>
              <p:cNvGrpSpPr/>
              <p:nvPr/>
            </p:nvGrpSpPr>
            <p:grpSpPr>
              <a:xfrm rot="18900000" flipH="1">
                <a:off x="4149376" y="646313"/>
                <a:ext cx="469437" cy="472065"/>
                <a:chOff x="5506675" y="5306122"/>
                <a:chExt cx="850604" cy="855367"/>
              </a:xfrm>
            </p:grpSpPr>
            <p:sp>
              <p:nvSpPr>
                <p:cNvPr id="191" name="Oval 194"/>
                <p:cNvSpPr>
                  <a:spLocks noChangeArrowheads="1"/>
                </p:cNvSpPr>
                <p:nvPr/>
              </p:nvSpPr>
              <p:spPr bwMode="auto">
                <a:xfrm flipH="1">
                  <a:off x="5506675" y="5306122"/>
                  <a:ext cx="850604" cy="850605"/>
                </a:xfrm>
                <a:prstGeom prst="ellipse">
                  <a:avLst/>
                </a:prstGeom>
                <a:solidFill>
                  <a:srgbClr val="9B00B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2" name="Freeform 196"/>
                <p:cNvSpPr/>
                <p:nvPr/>
              </p:nvSpPr>
              <p:spPr bwMode="auto">
                <a:xfrm>
                  <a:off x="6070690" y="5651350"/>
                  <a:ext cx="182812" cy="179035"/>
                </a:xfrm>
                <a:custGeom>
                  <a:avLst/>
                  <a:gdLst>
                    <a:gd name="T0" fmla="*/ 19 w 46"/>
                    <a:gd name="T1" fmla="*/ 0 h 45"/>
                    <a:gd name="T2" fmla="*/ 14 w 46"/>
                    <a:gd name="T3" fmla="*/ 0 h 45"/>
                    <a:gd name="T4" fmla="*/ 0 w 46"/>
                    <a:gd name="T5" fmla="*/ 18 h 45"/>
                    <a:gd name="T6" fmla="*/ 1 w 46"/>
                    <a:gd name="T7" fmla="*/ 29 h 45"/>
                    <a:gd name="T8" fmla="*/ 26 w 46"/>
                    <a:gd name="T9" fmla="*/ 45 h 45"/>
                    <a:gd name="T10" fmla="*/ 31 w 46"/>
                    <a:gd name="T11" fmla="*/ 45 h 45"/>
                    <a:gd name="T12" fmla="*/ 45 w 46"/>
                    <a:gd name="T13" fmla="*/ 24 h 45"/>
                    <a:gd name="T14" fmla="*/ 44 w 46"/>
                    <a:gd name="T15" fmla="*/ 17 h 45"/>
                    <a:gd name="T16" fmla="*/ 19 w 46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5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6" y="1"/>
                        <a:pt x="1" y="9"/>
                        <a:pt x="0" y="18"/>
                      </a:cubicBezTo>
                      <a:cubicBezTo>
                        <a:pt x="0" y="21"/>
                        <a:pt x="0" y="25"/>
                        <a:pt x="1" y="29"/>
                      </a:cubicBezTo>
                      <a:cubicBezTo>
                        <a:pt x="5" y="41"/>
                        <a:pt x="16" y="45"/>
                        <a:pt x="26" y="45"/>
                      </a:cubicBezTo>
                      <a:cubicBezTo>
                        <a:pt x="28" y="45"/>
                        <a:pt x="29" y="45"/>
                        <a:pt x="31" y="45"/>
                      </a:cubicBezTo>
                      <a:cubicBezTo>
                        <a:pt x="40" y="44"/>
                        <a:pt x="46" y="35"/>
                        <a:pt x="45" y="24"/>
                      </a:cubicBezTo>
                      <a:cubicBezTo>
                        <a:pt x="45" y="22"/>
                        <a:pt x="44" y="19"/>
                        <a:pt x="44" y="17"/>
                      </a:cubicBezTo>
                      <a:cubicBezTo>
                        <a:pt x="40" y="5"/>
                        <a:pt x="29" y="0"/>
                        <a:pt x="19" y="0"/>
                      </a:cubicBezTo>
                    </a:path>
                  </a:pathLst>
                </a:custGeom>
                <a:solidFill>
                  <a:srgbClr val="3A006B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3" name="Freeform 198"/>
                <p:cNvSpPr>
                  <a:spLocks noEditPoints="1"/>
                </p:cNvSpPr>
                <p:nvPr/>
              </p:nvSpPr>
              <p:spPr bwMode="auto">
                <a:xfrm>
                  <a:off x="5506675" y="5513337"/>
                  <a:ext cx="838518" cy="648152"/>
                </a:xfrm>
                <a:custGeom>
                  <a:avLst/>
                  <a:gdLst>
                    <a:gd name="T0" fmla="*/ 119 w 211"/>
                    <a:gd name="T1" fmla="*/ 135 h 163"/>
                    <a:gd name="T2" fmla="*/ 76 w 211"/>
                    <a:gd name="T3" fmla="*/ 127 h 163"/>
                    <a:gd name="T4" fmla="*/ 57 w 211"/>
                    <a:gd name="T5" fmla="*/ 148 h 163"/>
                    <a:gd name="T6" fmla="*/ 107 w 211"/>
                    <a:gd name="T7" fmla="*/ 163 h 163"/>
                    <a:gd name="T8" fmla="*/ 108 w 211"/>
                    <a:gd name="T9" fmla="*/ 163 h 163"/>
                    <a:gd name="T10" fmla="*/ 108 w 211"/>
                    <a:gd name="T11" fmla="*/ 163 h 163"/>
                    <a:gd name="T12" fmla="*/ 108 w 211"/>
                    <a:gd name="T13" fmla="*/ 163 h 163"/>
                    <a:gd name="T14" fmla="*/ 108 w 211"/>
                    <a:gd name="T15" fmla="*/ 163 h 163"/>
                    <a:gd name="T16" fmla="*/ 109 w 211"/>
                    <a:gd name="T17" fmla="*/ 163 h 163"/>
                    <a:gd name="T18" fmla="*/ 109 w 211"/>
                    <a:gd name="T19" fmla="*/ 163 h 163"/>
                    <a:gd name="T20" fmla="*/ 110 w 211"/>
                    <a:gd name="T21" fmla="*/ 163 h 163"/>
                    <a:gd name="T22" fmla="*/ 110 w 211"/>
                    <a:gd name="T23" fmla="*/ 163 h 163"/>
                    <a:gd name="T24" fmla="*/ 110 w 211"/>
                    <a:gd name="T25" fmla="*/ 163 h 163"/>
                    <a:gd name="T26" fmla="*/ 111 w 211"/>
                    <a:gd name="T27" fmla="*/ 163 h 163"/>
                    <a:gd name="T28" fmla="*/ 111 w 211"/>
                    <a:gd name="T29" fmla="*/ 163 h 163"/>
                    <a:gd name="T30" fmla="*/ 111 w 211"/>
                    <a:gd name="T31" fmla="*/ 163 h 163"/>
                    <a:gd name="T32" fmla="*/ 112 w 211"/>
                    <a:gd name="T33" fmla="*/ 163 h 163"/>
                    <a:gd name="T34" fmla="*/ 112 w 211"/>
                    <a:gd name="T35" fmla="*/ 163 h 163"/>
                    <a:gd name="T36" fmla="*/ 112 w 211"/>
                    <a:gd name="T37" fmla="*/ 163 h 163"/>
                    <a:gd name="T38" fmla="*/ 113 w 211"/>
                    <a:gd name="T39" fmla="*/ 163 h 163"/>
                    <a:gd name="T40" fmla="*/ 113 w 211"/>
                    <a:gd name="T41" fmla="*/ 163 h 163"/>
                    <a:gd name="T42" fmla="*/ 114 w 211"/>
                    <a:gd name="T43" fmla="*/ 163 h 163"/>
                    <a:gd name="T44" fmla="*/ 114 w 211"/>
                    <a:gd name="T45" fmla="*/ 163 h 163"/>
                    <a:gd name="T46" fmla="*/ 115 w 211"/>
                    <a:gd name="T47" fmla="*/ 163 h 163"/>
                    <a:gd name="T48" fmla="*/ 115 w 211"/>
                    <a:gd name="T49" fmla="*/ 162 h 163"/>
                    <a:gd name="T50" fmla="*/ 16 w 211"/>
                    <a:gd name="T51" fmla="*/ 0 h 163"/>
                    <a:gd name="T52" fmla="*/ 0 w 211"/>
                    <a:gd name="T53" fmla="*/ 50 h 163"/>
                    <a:gd name="T54" fmla="*/ 0 w 211"/>
                    <a:gd name="T55" fmla="*/ 51 h 163"/>
                    <a:gd name="T56" fmla="*/ 0 w 211"/>
                    <a:gd name="T57" fmla="*/ 51 h 163"/>
                    <a:gd name="T58" fmla="*/ 0 w 211"/>
                    <a:gd name="T59" fmla="*/ 51 h 163"/>
                    <a:gd name="T60" fmla="*/ 0 w 211"/>
                    <a:gd name="T61" fmla="*/ 52 h 163"/>
                    <a:gd name="T62" fmla="*/ 0 w 211"/>
                    <a:gd name="T63" fmla="*/ 52 h 163"/>
                    <a:gd name="T64" fmla="*/ 0 w 211"/>
                    <a:gd name="T65" fmla="*/ 53 h 163"/>
                    <a:gd name="T66" fmla="*/ 0 w 211"/>
                    <a:gd name="T67" fmla="*/ 53 h 163"/>
                    <a:gd name="T68" fmla="*/ 0 w 211"/>
                    <a:gd name="T69" fmla="*/ 53 h 163"/>
                    <a:gd name="T70" fmla="*/ 0 w 211"/>
                    <a:gd name="T71" fmla="*/ 54 h 163"/>
                    <a:gd name="T72" fmla="*/ 0 w 211"/>
                    <a:gd name="T73" fmla="*/ 54 h 163"/>
                    <a:gd name="T74" fmla="*/ 0 w 211"/>
                    <a:gd name="T75" fmla="*/ 54 h 163"/>
                    <a:gd name="T76" fmla="*/ 0 w 211"/>
                    <a:gd name="T77" fmla="*/ 55 h 163"/>
                    <a:gd name="T78" fmla="*/ 0 w 211"/>
                    <a:gd name="T79" fmla="*/ 55 h 163"/>
                    <a:gd name="T80" fmla="*/ 0 w 211"/>
                    <a:gd name="T81" fmla="*/ 55 h 163"/>
                    <a:gd name="T82" fmla="*/ 0 w 211"/>
                    <a:gd name="T83" fmla="*/ 56 h 163"/>
                    <a:gd name="T84" fmla="*/ 33 w 211"/>
                    <a:gd name="T85" fmla="*/ 132 h 163"/>
                    <a:gd name="T86" fmla="*/ 42 w 211"/>
                    <a:gd name="T87" fmla="*/ 102 h 163"/>
                    <a:gd name="T88" fmla="*/ 16 w 211"/>
                    <a:gd name="T8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11" h="163">
                      <a:moveTo>
                        <a:pt x="211" y="83"/>
                      </a:moveTo>
                      <a:cubicBezTo>
                        <a:pt x="192" y="114"/>
                        <a:pt x="158" y="135"/>
                        <a:pt x="119" y="135"/>
                      </a:cubicBezTo>
                      <a:cubicBezTo>
                        <a:pt x="104" y="135"/>
                        <a:pt x="89" y="132"/>
                        <a:pt x="76" y="126"/>
                      </a:cubicBezTo>
                      <a:cubicBezTo>
                        <a:pt x="76" y="126"/>
                        <a:pt x="76" y="127"/>
                        <a:pt x="76" y="127"/>
                      </a:cubicBezTo>
                      <a:cubicBezTo>
                        <a:pt x="76" y="138"/>
                        <a:pt x="71" y="146"/>
                        <a:pt x="62" y="148"/>
                      </a:cubicBezTo>
                      <a:cubicBezTo>
                        <a:pt x="60" y="148"/>
                        <a:pt x="59" y="148"/>
                        <a:pt x="57" y="148"/>
                      </a:cubicBezTo>
                      <a:cubicBezTo>
                        <a:pt x="56" y="148"/>
                        <a:pt x="54" y="148"/>
                        <a:pt x="52" y="147"/>
                      </a:cubicBezTo>
                      <a:cubicBezTo>
                        <a:pt x="68" y="157"/>
                        <a:pt x="87" y="163"/>
                        <a:pt x="107" y="163"/>
                      </a:cubicBezTo>
                      <a:cubicBezTo>
                        <a:pt x="107" y="163"/>
                        <a:pt x="107" y="163"/>
                        <a:pt x="107" y="163"/>
                      </a:cubicBezTo>
                      <a:cubicBezTo>
                        <a:pt x="107" y="163"/>
                        <a:pt x="107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2"/>
                      </a:cubicBezTo>
                      <a:cubicBezTo>
                        <a:pt x="115" y="162"/>
                        <a:pt x="115" y="162"/>
                        <a:pt x="115" y="162"/>
                      </a:cubicBezTo>
                      <a:cubicBezTo>
                        <a:pt x="161" y="159"/>
                        <a:pt x="199" y="127"/>
                        <a:pt x="211" y="83"/>
                      </a:cubicBezTo>
                      <a:moveTo>
                        <a:pt x="16" y="0"/>
                      </a:moveTo>
                      <a:cubicBezTo>
                        <a:pt x="7" y="15"/>
                        <a:pt x="1" y="32"/>
                        <a:pt x="0" y="5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50"/>
                        <a:pt x="0" y="50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87"/>
                        <a:pt x="13" y="115"/>
                        <a:pt x="34" y="134"/>
                      </a:cubicBezTo>
                      <a:cubicBezTo>
                        <a:pt x="34" y="133"/>
                        <a:pt x="34" y="132"/>
                        <a:pt x="33" y="132"/>
                      </a:cubicBezTo>
                      <a:cubicBezTo>
                        <a:pt x="32" y="128"/>
                        <a:pt x="32" y="124"/>
                        <a:pt x="32" y="121"/>
                      </a:cubicBezTo>
                      <a:cubicBezTo>
                        <a:pt x="31" y="112"/>
                        <a:pt x="35" y="105"/>
                        <a:pt x="42" y="102"/>
                      </a:cubicBezTo>
                      <a:cubicBezTo>
                        <a:pt x="23" y="83"/>
                        <a:pt x="12" y="56"/>
                        <a:pt x="12" y="28"/>
                      </a:cubicBezTo>
                      <a:cubicBezTo>
                        <a:pt x="12" y="18"/>
                        <a:pt x="13" y="9"/>
                        <a:pt x="16" y="0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rgbClr val="9B00BC"/>
                    </a:gs>
                    <a:gs pos="92000">
                      <a:srgbClr val="3E0066"/>
                    </a:gs>
                  </a:gsLst>
                  <a:lin ang="5400000" scaled="1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00"/>
                <p:cNvSpPr/>
                <p:nvPr/>
              </p:nvSpPr>
              <p:spPr bwMode="auto">
                <a:xfrm>
                  <a:off x="5770401" y="5356561"/>
                  <a:ext cx="127666" cy="131443"/>
                </a:xfrm>
                <a:custGeom>
                  <a:avLst/>
                  <a:gdLst>
                    <a:gd name="T0" fmla="*/ 13 w 32"/>
                    <a:gd name="T1" fmla="*/ 0 h 33"/>
                    <a:gd name="T2" fmla="*/ 10 w 32"/>
                    <a:gd name="T3" fmla="*/ 0 h 33"/>
                    <a:gd name="T4" fmla="*/ 0 w 32"/>
                    <a:gd name="T5" fmla="*/ 13 h 33"/>
                    <a:gd name="T6" fmla="*/ 1 w 32"/>
                    <a:gd name="T7" fmla="*/ 21 h 33"/>
                    <a:gd name="T8" fmla="*/ 19 w 32"/>
                    <a:gd name="T9" fmla="*/ 33 h 33"/>
                    <a:gd name="T10" fmla="*/ 22 w 32"/>
                    <a:gd name="T11" fmla="*/ 33 h 33"/>
                    <a:gd name="T12" fmla="*/ 32 w 32"/>
                    <a:gd name="T13" fmla="*/ 18 h 33"/>
                    <a:gd name="T14" fmla="*/ 31 w 32"/>
                    <a:gd name="T15" fmla="*/ 12 h 33"/>
                    <a:gd name="T16" fmla="*/ 13 w 32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3">
                      <a:moveTo>
                        <a:pt x="13" y="0"/>
                      </a:move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4" y="1"/>
                        <a:pt x="0" y="7"/>
                        <a:pt x="0" y="13"/>
                      </a:cubicBezTo>
                      <a:cubicBezTo>
                        <a:pt x="0" y="16"/>
                        <a:pt x="0" y="18"/>
                        <a:pt x="1" y="21"/>
                      </a:cubicBezTo>
                      <a:cubicBezTo>
                        <a:pt x="3" y="29"/>
                        <a:pt x="11" y="33"/>
                        <a:pt x="19" y="33"/>
                      </a:cubicBezTo>
                      <a:cubicBezTo>
                        <a:pt x="20" y="33"/>
                        <a:pt x="21" y="33"/>
                        <a:pt x="22" y="33"/>
                      </a:cubicBezTo>
                      <a:cubicBezTo>
                        <a:pt x="29" y="32"/>
                        <a:pt x="32" y="25"/>
                        <a:pt x="32" y="18"/>
                      </a:cubicBezTo>
                      <a:cubicBezTo>
                        <a:pt x="32" y="16"/>
                        <a:pt x="32" y="14"/>
                        <a:pt x="31" y="12"/>
                      </a:cubicBezTo>
                      <a:cubicBezTo>
                        <a:pt x="28" y="4"/>
                        <a:pt x="21" y="0"/>
                        <a:pt x="13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5" name="Freeform 201"/>
                <p:cNvSpPr/>
                <p:nvPr/>
              </p:nvSpPr>
              <p:spPr bwMode="auto">
                <a:xfrm>
                  <a:off x="5673623" y="5910459"/>
                  <a:ext cx="135220" cy="99716"/>
                </a:xfrm>
                <a:custGeom>
                  <a:avLst/>
                  <a:gdLst>
                    <a:gd name="T0" fmla="*/ 8 w 34"/>
                    <a:gd name="T1" fmla="*/ 0 h 25"/>
                    <a:gd name="T2" fmla="*/ 4 w 34"/>
                    <a:gd name="T3" fmla="*/ 0 h 25"/>
                    <a:gd name="T4" fmla="*/ 0 w 34"/>
                    <a:gd name="T5" fmla="*/ 1 h 25"/>
                    <a:gd name="T6" fmla="*/ 2 w 34"/>
                    <a:gd name="T7" fmla="*/ 3 h 25"/>
                    <a:gd name="T8" fmla="*/ 4 w 34"/>
                    <a:gd name="T9" fmla="*/ 3 h 25"/>
                    <a:gd name="T10" fmla="*/ 8 w 34"/>
                    <a:gd name="T11" fmla="*/ 2 h 25"/>
                    <a:gd name="T12" fmla="*/ 32 w 34"/>
                    <a:gd name="T13" fmla="*/ 19 h 25"/>
                    <a:gd name="T14" fmla="*/ 34 w 34"/>
                    <a:gd name="T15" fmla="*/ 25 h 25"/>
                    <a:gd name="T16" fmla="*/ 34 w 34"/>
                    <a:gd name="T17" fmla="*/ 25 h 25"/>
                    <a:gd name="T18" fmla="*/ 32 w 34"/>
                    <a:gd name="T19" fmla="*/ 16 h 25"/>
                    <a:gd name="T20" fmla="*/ 8 w 34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25">
                      <a:moveTo>
                        <a:pt x="8" y="0"/>
                      </a:move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1" y="2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18" y="2"/>
                        <a:pt x="29" y="7"/>
                        <a:pt x="32" y="19"/>
                      </a:cubicBezTo>
                      <a:cubicBezTo>
                        <a:pt x="33" y="21"/>
                        <a:pt x="33" y="23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2"/>
                        <a:pt x="33" y="19"/>
                        <a:pt x="32" y="16"/>
                      </a:cubicBezTo>
                      <a:cubicBezTo>
                        <a:pt x="29" y="4"/>
                        <a:pt x="18" y="0"/>
                        <a:pt x="8" y="0"/>
                      </a:cubicBezTo>
                    </a:path>
                  </a:pathLst>
                </a:custGeom>
                <a:solidFill>
                  <a:srgbClr val="9B00B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6" name="Freeform 204"/>
                <p:cNvSpPr/>
                <p:nvPr/>
              </p:nvSpPr>
              <p:spPr bwMode="auto">
                <a:xfrm>
                  <a:off x="5681177" y="5918769"/>
                  <a:ext cx="127666" cy="91406"/>
                </a:xfrm>
                <a:custGeom>
                  <a:avLst/>
                  <a:gdLst>
                    <a:gd name="T0" fmla="*/ 6 w 32"/>
                    <a:gd name="T1" fmla="*/ 0 h 23"/>
                    <a:gd name="T2" fmla="*/ 2 w 32"/>
                    <a:gd name="T3" fmla="*/ 1 h 23"/>
                    <a:gd name="T4" fmla="*/ 0 w 32"/>
                    <a:gd name="T5" fmla="*/ 1 h 23"/>
                    <a:gd name="T6" fmla="*/ 32 w 32"/>
                    <a:gd name="T7" fmla="*/ 23 h 23"/>
                    <a:gd name="T8" fmla="*/ 30 w 32"/>
                    <a:gd name="T9" fmla="*/ 17 h 23"/>
                    <a:gd name="T10" fmla="*/ 6 w 32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23">
                      <a:moveTo>
                        <a:pt x="6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9" y="10"/>
                        <a:pt x="20" y="17"/>
                        <a:pt x="32" y="23"/>
                      </a:cubicBezTo>
                      <a:cubicBezTo>
                        <a:pt x="31" y="21"/>
                        <a:pt x="31" y="19"/>
                        <a:pt x="30" y="17"/>
                      </a:cubicBezTo>
                      <a:cubicBezTo>
                        <a:pt x="27" y="5"/>
                        <a:pt x="16" y="0"/>
                        <a:pt x="6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7" name="Freeform 205"/>
                <p:cNvSpPr/>
                <p:nvPr/>
              </p:nvSpPr>
              <p:spPr bwMode="auto">
                <a:xfrm>
                  <a:off x="5627145" y="5918768"/>
                  <a:ext cx="184419" cy="183625"/>
                </a:xfrm>
                <a:custGeom>
                  <a:avLst/>
                  <a:gdLst>
                    <a:gd name="T0" fmla="*/ 12 w 44"/>
                    <a:gd name="T1" fmla="*/ 0 h 44"/>
                    <a:gd name="T2" fmla="*/ 0 w 44"/>
                    <a:gd name="T3" fmla="*/ 17 h 44"/>
                    <a:gd name="T4" fmla="*/ 1 w 44"/>
                    <a:gd name="T5" fmla="*/ 28 h 44"/>
                    <a:gd name="T6" fmla="*/ 2 w 44"/>
                    <a:gd name="T7" fmla="*/ 30 h 44"/>
                    <a:gd name="T8" fmla="*/ 20 w 44"/>
                    <a:gd name="T9" fmla="*/ 43 h 44"/>
                    <a:gd name="T10" fmla="*/ 25 w 44"/>
                    <a:gd name="T11" fmla="*/ 44 h 44"/>
                    <a:gd name="T12" fmla="*/ 30 w 44"/>
                    <a:gd name="T13" fmla="*/ 44 h 44"/>
                    <a:gd name="T14" fmla="*/ 44 w 44"/>
                    <a:gd name="T15" fmla="*/ 23 h 44"/>
                    <a:gd name="T16" fmla="*/ 44 w 44"/>
                    <a:gd name="T17" fmla="*/ 22 h 44"/>
                    <a:gd name="T18" fmla="*/ 12 w 44"/>
                    <a:gd name="T1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12" y="0"/>
                      </a:moveTo>
                      <a:cubicBezTo>
                        <a:pt x="5" y="2"/>
                        <a:pt x="0" y="9"/>
                        <a:pt x="0" y="17"/>
                      </a:cubicBezTo>
                      <a:cubicBezTo>
                        <a:pt x="0" y="20"/>
                        <a:pt x="0" y="24"/>
                        <a:pt x="1" y="28"/>
                      </a:cubicBezTo>
                      <a:cubicBezTo>
                        <a:pt x="2" y="28"/>
                        <a:pt x="2" y="29"/>
                        <a:pt x="2" y="30"/>
                      </a:cubicBezTo>
                      <a:cubicBezTo>
                        <a:pt x="8" y="35"/>
                        <a:pt x="14" y="40"/>
                        <a:pt x="20" y="43"/>
                      </a:cubicBezTo>
                      <a:cubicBezTo>
                        <a:pt x="22" y="44"/>
                        <a:pt x="24" y="44"/>
                        <a:pt x="25" y="44"/>
                      </a:cubicBezTo>
                      <a:cubicBezTo>
                        <a:pt x="27" y="44"/>
                        <a:pt x="28" y="44"/>
                        <a:pt x="30" y="44"/>
                      </a:cubicBezTo>
                      <a:cubicBezTo>
                        <a:pt x="39" y="42"/>
                        <a:pt x="44" y="34"/>
                        <a:pt x="44" y="23"/>
                      </a:cubicBezTo>
                      <a:cubicBezTo>
                        <a:pt x="44" y="23"/>
                        <a:pt x="44" y="22"/>
                        <a:pt x="44" y="22"/>
                      </a:cubicBezTo>
                      <a:cubicBezTo>
                        <a:pt x="32" y="16"/>
                        <a:pt x="21" y="9"/>
                        <a:pt x="12" y="0"/>
                      </a:cubicBezTo>
                    </a:path>
                  </a:pathLst>
                </a:custGeom>
                <a:gradFill>
                  <a:gsLst>
                    <a:gs pos="0">
                      <a:srgbClr val="640089"/>
                    </a:gs>
                    <a:gs pos="100000">
                      <a:srgbClr val="400068"/>
                    </a:gs>
                  </a:gsLst>
                  <a:lin ang="2700000" scaled="1"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8" name="Freeform 207"/>
                <p:cNvSpPr/>
                <p:nvPr/>
              </p:nvSpPr>
              <p:spPr bwMode="auto">
                <a:xfrm>
                  <a:off x="5882119" y="5522570"/>
                  <a:ext cx="87629" cy="91406"/>
                </a:xfrm>
                <a:custGeom>
                  <a:avLst/>
                  <a:gdLst>
                    <a:gd name="T0" fmla="*/ 9 w 22"/>
                    <a:gd name="T1" fmla="*/ 0 h 23"/>
                    <a:gd name="T2" fmla="*/ 7 w 22"/>
                    <a:gd name="T3" fmla="*/ 1 h 23"/>
                    <a:gd name="T4" fmla="*/ 0 w 22"/>
                    <a:gd name="T5" fmla="*/ 9 h 23"/>
                    <a:gd name="T6" fmla="*/ 1 w 22"/>
                    <a:gd name="T7" fmla="*/ 15 h 23"/>
                    <a:gd name="T8" fmla="*/ 13 w 22"/>
                    <a:gd name="T9" fmla="*/ 23 h 23"/>
                    <a:gd name="T10" fmla="*/ 15 w 22"/>
                    <a:gd name="T11" fmla="*/ 23 h 23"/>
                    <a:gd name="T12" fmla="*/ 22 w 22"/>
                    <a:gd name="T13" fmla="*/ 13 h 23"/>
                    <a:gd name="T14" fmla="*/ 21 w 22"/>
                    <a:gd name="T15" fmla="*/ 9 h 23"/>
                    <a:gd name="T16" fmla="*/ 9 w 22"/>
                    <a:gd name="T1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3">
                      <a:moveTo>
                        <a:pt x="9" y="0"/>
                      </a:moveTo>
                      <a:cubicBezTo>
                        <a:pt x="8" y="0"/>
                        <a:pt x="8" y="1"/>
                        <a:pt x="7" y="1"/>
                      </a:cubicBezTo>
                      <a:cubicBezTo>
                        <a:pt x="3" y="1"/>
                        <a:pt x="0" y="5"/>
                        <a:pt x="0" y="9"/>
                      </a:cubicBezTo>
                      <a:cubicBezTo>
                        <a:pt x="0" y="11"/>
                        <a:pt x="0" y="13"/>
                        <a:pt x="1" y="15"/>
                      </a:cubicBezTo>
                      <a:cubicBezTo>
                        <a:pt x="2" y="21"/>
                        <a:pt x="8" y="23"/>
                        <a:pt x="13" y="23"/>
                      </a:cubicBezTo>
                      <a:cubicBezTo>
                        <a:pt x="14" y="23"/>
                        <a:pt x="14" y="23"/>
                        <a:pt x="15" y="23"/>
                      </a:cubicBezTo>
                      <a:cubicBezTo>
                        <a:pt x="20" y="22"/>
                        <a:pt x="22" y="18"/>
                        <a:pt x="22" y="13"/>
                      </a:cubicBezTo>
                      <a:cubicBezTo>
                        <a:pt x="22" y="11"/>
                        <a:pt x="22" y="10"/>
                        <a:pt x="21" y="9"/>
                      </a:cubicBezTo>
                      <a:cubicBezTo>
                        <a:pt x="19" y="3"/>
                        <a:pt x="14" y="0"/>
                        <a:pt x="9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0" name="文本框 189"/>
              <p:cNvSpPr txBox="1"/>
              <p:nvPr/>
            </p:nvSpPr>
            <p:spPr>
              <a:xfrm>
                <a:off x="4160462" y="679564"/>
                <a:ext cx="659488" cy="400110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03</a:t>
                </a:r>
                <a:endParaRPr lang="zh-CN" altLang="en-US" sz="2000" spc="3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205" name="文本框 204"/>
          <p:cNvSpPr txBox="1"/>
          <p:nvPr/>
        </p:nvSpPr>
        <p:spPr>
          <a:xfrm>
            <a:off x="807582" y="1639457"/>
            <a:ext cx="222758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统计字数及时间</a:t>
            </a:r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调整</a:t>
            </a:r>
            <a:r>
              <a:rPr lang="en-US" altLang="zh-CN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CSS</a:t>
            </a:r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样式</a:t>
            </a:r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获取数据</a:t>
            </a:r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图片 3" descr="WeChatb46167026a8f919bc293a3ee9d6387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055" y="1477645"/>
            <a:ext cx="5469255" cy="1183640"/>
          </a:xfrm>
          <a:prstGeom prst="rect">
            <a:avLst/>
          </a:prstGeom>
        </p:spPr>
      </p:pic>
      <p:pic>
        <p:nvPicPr>
          <p:cNvPr id="5" name="图片 4" descr="WeChat88353f3f4abf70a00d0123993d02a8c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60" y="2784475"/>
            <a:ext cx="3939540" cy="469900"/>
          </a:xfrm>
          <a:prstGeom prst="rect">
            <a:avLst/>
          </a:prstGeom>
        </p:spPr>
      </p:pic>
      <p:pic>
        <p:nvPicPr>
          <p:cNvPr id="6" name="图片 5" descr="241639738712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040" y="3655695"/>
            <a:ext cx="6389370" cy="2440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40630" y="610870"/>
            <a:ext cx="1863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初 始 化 各 组 件 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0">
        <p14:warp dir="in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直接连接符 137"/>
          <p:cNvCxnSpPr/>
          <p:nvPr/>
        </p:nvCxnSpPr>
        <p:spPr>
          <a:xfrm rot="4500000" flipV="1">
            <a:off x="8277140" y="470034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rot="4500000" flipV="1">
            <a:off x="7608011" y="720446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rot="4500000" flipV="1">
            <a:off x="8723591" y="1868285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40"/>
          <p:cNvGrpSpPr/>
          <p:nvPr/>
        </p:nvGrpSpPr>
        <p:grpSpPr>
          <a:xfrm rot="4500000">
            <a:off x="7441505" y="669373"/>
            <a:ext cx="561612" cy="504571"/>
            <a:chOff x="9116907" y="1250587"/>
            <a:chExt cx="561612" cy="504571"/>
          </a:xfrm>
        </p:grpSpPr>
        <p:sp>
          <p:nvSpPr>
            <p:cNvPr id="142" name="椭圆 141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弦形 142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4" name="直接连接符 143"/>
          <p:cNvCxnSpPr/>
          <p:nvPr/>
        </p:nvCxnSpPr>
        <p:spPr>
          <a:xfrm>
            <a:off x="1175075" y="2211057"/>
            <a:ext cx="5155997" cy="3350433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组合 144"/>
          <p:cNvGrpSpPr/>
          <p:nvPr/>
        </p:nvGrpSpPr>
        <p:grpSpPr>
          <a:xfrm rot="4500000">
            <a:off x="1014143" y="2000669"/>
            <a:ext cx="777036" cy="698115"/>
            <a:chOff x="9116907" y="1250587"/>
            <a:chExt cx="561612" cy="504571"/>
          </a:xfrm>
        </p:grpSpPr>
        <p:sp>
          <p:nvSpPr>
            <p:cNvPr id="146" name="椭圆 145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弦形 146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9" name="直接连接符 148"/>
          <p:cNvCxnSpPr/>
          <p:nvPr/>
        </p:nvCxnSpPr>
        <p:spPr>
          <a:xfrm rot="4500000" flipV="1">
            <a:off x="9352048" y="4523876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 rot="4500000" flipV="1">
            <a:off x="8682919" y="4774288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 rot="4500000" flipV="1">
            <a:off x="9798499" y="5922127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组合 151"/>
          <p:cNvGrpSpPr/>
          <p:nvPr/>
        </p:nvGrpSpPr>
        <p:grpSpPr>
          <a:xfrm rot="4500000">
            <a:off x="8516413" y="4723215"/>
            <a:ext cx="561612" cy="504571"/>
            <a:chOff x="9116907" y="1250587"/>
            <a:chExt cx="561612" cy="504571"/>
          </a:xfrm>
        </p:grpSpPr>
        <p:sp>
          <p:nvSpPr>
            <p:cNvPr id="153" name="椭圆 152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弦形 153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Rectangle 7"/>
          <p:cNvSpPr/>
          <p:nvPr/>
        </p:nvSpPr>
        <p:spPr>
          <a:xfrm>
            <a:off x="6101080" y="3608705"/>
            <a:ext cx="5214620" cy="82169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测试演示</a:t>
            </a:r>
            <a:endParaRPr lang="en-US" sz="4000" b="1" noProof="1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73868" y="1889119"/>
            <a:ext cx="3129994" cy="3190773"/>
            <a:chOff x="1573868" y="1889119"/>
            <a:chExt cx="3129994" cy="3190773"/>
          </a:xfrm>
        </p:grpSpPr>
        <p:grpSp>
          <p:nvGrpSpPr>
            <p:cNvPr id="112" name="组合 111"/>
            <p:cNvGrpSpPr/>
            <p:nvPr/>
          </p:nvGrpSpPr>
          <p:grpSpPr>
            <a:xfrm rot="18900000" flipH="1">
              <a:off x="1573868" y="1932371"/>
              <a:ext cx="3129994" cy="3147521"/>
              <a:chOff x="5506675" y="5306122"/>
              <a:chExt cx="850604" cy="855367"/>
            </a:xfrm>
          </p:grpSpPr>
          <p:sp>
            <p:nvSpPr>
              <p:cNvPr id="116" name="Oval 194"/>
              <p:cNvSpPr>
                <a:spLocks noChangeArrowheads="1"/>
              </p:cNvSpPr>
              <p:nvPr/>
            </p:nvSpPr>
            <p:spPr bwMode="auto">
              <a:xfrm flipH="1">
                <a:off x="5506675" y="5306122"/>
                <a:ext cx="850604" cy="850605"/>
              </a:xfrm>
              <a:prstGeom prst="ellipse">
                <a:avLst/>
              </a:prstGeom>
              <a:solidFill>
                <a:srgbClr val="9B00BA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96"/>
              <p:cNvSpPr/>
              <p:nvPr/>
            </p:nvSpPr>
            <p:spPr bwMode="auto">
              <a:xfrm>
                <a:off x="6070690" y="5651350"/>
                <a:ext cx="182812" cy="179035"/>
              </a:xfrm>
              <a:custGeom>
                <a:avLst/>
                <a:gdLst>
                  <a:gd name="T0" fmla="*/ 19 w 46"/>
                  <a:gd name="T1" fmla="*/ 0 h 45"/>
                  <a:gd name="T2" fmla="*/ 14 w 46"/>
                  <a:gd name="T3" fmla="*/ 0 h 45"/>
                  <a:gd name="T4" fmla="*/ 0 w 46"/>
                  <a:gd name="T5" fmla="*/ 18 h 45"/>
                  <a:gd name="T6" fmla="*/ 1 w 46"/>
                  <a:gd name="T7" fmla="*/ 29 h 45"/>
                  <a:gd name="T8" fmla="*/ 26 w 46"/>
                  <a:gd name="T9" fmla="*/ 45 h 45"/>
                  <a:gd name="T10" fmla="*/ 31 w 46"/>
                  <a:gd name="T11" fmla="*/ 45 h 45"/>
                  <a:gd name="T12" fmla="*/ 45 w 46"/>
                  <a:gd name="T13" fmla="*/ 24 h 45"/>
                  <a:gd name="T14" fmla="*/ 44 w 46"/>
                  <a:gd name="T15" fmla="*/ 17 h 45"/>
                  <a:gd name="T16" fmla="*/ 19 w 46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19" y="0"/>
                    </a:moveTo>
                    <a:cubicBezTo>
                      <a:pt x="17" y="0"/>
                      <a:pt x="16" y="0"/>
                      <a:pt x="14" y="0"/>
                    </a:cubicBezTo>
                    <a:cubicBezTo>
                      <a:pt x="6" y="1"/>
                      <a:pt x="1" y="9"/>
                      <a:pt x="0" y="18"/>
                    </a:cubicBezTo>
                    <a:cubicBezTo>
                      <a:pt x="0" y="21"/>
                      <a:pt x="0" y="25"/>
                      <a:pt x="1" y="29"/>
                    </a:cubicBezTo>
                    <a:cubicBezTo>
                      <a:pt x="5" y="41"/>
                      <a:pt x="16" y="45"/>
                      <a:pt x="26" y="45"/>
                    </a:cubicBezTo>
                    <a:cubicBezTo>
                      <a:pt x="28" y="45"/>
                      <a:pt x="29" y="45"/>
                      <a:pt x="31" y="45"/>
                    </a:cubicBezTo>
                    <a:cubicBezTo>
                      <a:pt x="40" y="44"/>
                      <a:pt x="46" y="35"/>
                      <a:pt x="45" y="24"/>
                    </a:cubicBezTo>
                    <a:cubicBezTo>
                      <a:pt x="45" y="22"/>
                      <a:pt x="44" y="19"/>
                      <a:pt x="44" y="17"/>
                    </a:cubicBezTo>
                    <a:cubicBezTo>
                      <a:pt x="40" y="5"/>
                      <a:pt x="29" y="0"/>
                      <a:pt x="19" y="0"/>
                    </a:cubicBezTo>
                  </a:path>
                </a:pathLst>
              </a:custGeom>
              <a:solidFill>
                <a:srgbClr val="3A006B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98"/>
              <p:cNvSpPr>
                <a:spLocks noEditPoints="1"/>
              </p:cNvSpPr>
              <p:nvPr/>
            </p:nvSpPr>
            <p:spPr bwMode="auto">
              <a:xfrm>
                <a:off x="5506675" y="5513337"/>
                <a:ext cx="838518" cy="648152"/>
              </a:xfrm>
              <a:custGeom>
                <a:avLst/>
                <a:gdLst>
                  <a:gd name="T0" fmla="*/ 119 w 211"/>
                  <a:gd name="T1" fmla="*/ 135 h 163"/>
                  <a:gd name="T2" fmla="*/ 76 w 211"/>
                  <a:gd name="T3" fmla="*/ 127 h 163"/>
                  <a:gd name="T4" fmla="*/ 57 w 211"/>
                  <a:gd name="T5" fmla="*/ 148 h 163"/>
                  <a:gd name="T6" fmla="*/ 107 w 211"/>
                  <a:gd name="T7" fmla="*/ 163 h 163"/>
                  <a:gd name="T8" fmla="*/ 108 w 211"/>
                  <a:gd name="T9" fmla="*/ 163 h 163"/>
                  <a:gd name="T10" fmla="*/ 108 w 211"/>
                  <a:gd name="T11" fmla="*/ 163 h 163"/>
                  <a:gd name="T12" fmla="*/ 108 w 211"/>
                  <a:gd name="T13" fmla="*/ 163 h 163"/>
                  <a:gd name="T14" fmla="*/ 108 w 211"/>
                  <a:gd name="T15" fmla="*/ 163 h 163"/>
                  <a:gd name="T16" fmla="*/ 109 w 211"/>
                  <a:gd name="T17" fmla="*/ 163 h 163"/>
                  <a:gd name="T18" fmla="*/ 109 w 211"/>
                  <a:gd name="T19" fmla="*/ 163 h 163"/>
                  <a:gd name="T20" fmla="*/ 110 w 211"/>
                  <a:gd name="T21" fmla="*/ 163 h 163"/>
                  <a:gd name="T22" fmla="*/ 110 w 211"/>
                  <a:gd name="T23" fmla="*/ 163 h 163"/>
                  <a:gd name="T24" fmla="*/ 110 w 211"/>
                  <a:gd name="T25" fmla="*/ 163 h 163"/>
                  <a:gd name="T26" fmla="*/ 111 w 211"/>
                  <a:gd name="T27" fmla="*/ 163 h 163"/>
                  <a:gd name="T28" fmla="*/ 111 w 211"/>
                  <a:gd name="T29" fmla="*/ 163 h 163"/>
                  <a:gd name="T30" fmla="*/ 111 w 211"/>
                  <a:gd name="T31" fmla="*/ 163 h 163"/>
                  <a:gd name="T32" fmla="*/ 112 w 211"/>
                  <a:gd name="T33" fmla="*/ 163 h 163"/>
                  <a:gd name="T34" fmla="*/ 112 w 211"/>
                  <a:gd name="T35" fmla="*/ 163 h 163"/>
                  <a:gd name="T36" fmla="*/ 112 w 211"/>
                  <a:gd name="T37" fmla="*/ 163 h 163"/>
                  <a:gd name="T38" fmla="*/ 113 w 211"/>
                  <a:gd name="T39" fmla="*/ 163 h 163"/>
                  <a:gd name="T40" fmla="*/ 113 w 211"/>
                  <a:gd name="T41" fmla="*/ 163 h 163"/>
                  <a:gd name="T42" fmla="*/ 114 w 211"/>
                  <a:gd name="T43" fmla="*/ 163 h 163"/>
                  <a:gd name="T44" fmla="*/ 114 w 211"/>
                  <a:gd name="T45" fmla="*/ 163 h 163"/>
                  <a:gd name="T46" fmla="*/ 115 w 211"/>
                  <a:gd name="T47" fmla="*/ 163 h 163"/>
                  <a:gd name="T48" fmla="*/ 115 w 211"/>
                  <a:gd name="T49" fmla="*/ 162 h 163"/>
                  <a:gd name="T50" fmla="*/ 16 w 211"/>
                  <a:gd name="T51" fmla="*/ 0 h 163"/>
                  <a:gd name="T52" fmla="*/ 0 w 211"/>
                  <a:gd name="T53" fmla="*/ 50 h 163"/>
                  <a:gd name="T54" fmla="*/ 0 w 211"/>
                  <a:gd name="T55" fmla="*/ 51 h 163"/>
                  <a:gd name="T56" fmla="*/ 0 w 211"/>
                  <a:gd name="T57" fmla="*/ 51 h 163"/>
                  <a:gd name="T58" fmla="*/ 0 w 211"/>
                  <a:gd name="T59" fmla="*/ 51 h 163"/>
                  <a:gd name="T60" fmla="*/ 0 w 211"/>
                  <a:gd name="T61" fmla="*/ 52 h 163"/>
                  <a:gd name="T62" fmla="*/ 0 w 211"/>
                  <a:gd name="T63" fmla="*/ 52 h 163"/>
                  <a:gd name="T64" fmla="*/ 0 w 211"/>
                  <a:gd name="T65" fmla="*/ 53 h 163"/>
                  <a:gd name="T66" fmla="*/ 0 w 211"/>
                  <a:gd name="T67" fmla="*/ 53 h 163"/>
                  <a:gd name="T68" fmla="*/ 0 w 211"/>
                  <a:gd name="T69" fmla="*/ 53 h 163"/>
                  <a:gd name="T70" fmla="*/ 0 w 211"/>
                  <a:gd name="T71" fmla="*/ 54 h 163"/>
                  <a:gd name="T72" fmla="*/ 0 w 211"/>
                  <a:gd name="T73" fmla="*/ 54 h 163"/>
                  <a:gd name="T74" fmla="*/ 0 w 211"/>
                  <a:gd name="T75" fmla="*/ 54 h 163"/>
                  <a:gd name="T76" fmla="*/ 0 w 211"/>
                  <a:gd name="T77" fmla="*/ 55 h 163"/>
                  <a:gd name="T78" fmla="*/ 0 w 211"/>
                  <a:gd name="T79" fmla="*/ 55 h 163"/>
                  <a:gd name="T80" fmla="*/ 0 w 211"/>
                  <a:gd name="T81" fmla="*/ 55 h 163"/>
                  <a:gd name="T82" fmla="*/ 0 w 211"/>
                  <a:gd name="T83" fmla="*/ 56 h 163"/>
                  <a:gd name="T84" fmla="*/ 33 w 211"/>
                  <a:gd name="T85" fmla="*/ 132 h 163"/>
                  <a:gd name="T86" fmla="*/ 42 w 211"/>
                  <a:gd name="T87" fmla="*/ 102 h 163"/>
                  <a:gd name="T88" fmla="*/ 16 w 211"/>
                  <a:gd name="T8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1" h="163">
                    <a:moveTo>
                      <a:pt x="211" y="83"/>
                    </a:moveTo>
                    <a:cubicBezTo>
                      <a:pt x="192" y="114"/>
                      <a:pt x="158" y="135"/>
                      <a:pt x="119" y="135"/>
                    </a:cubicBezTo>
                    <a:cubicBezTo>
                      <a:pt x="104" y="135"/>
                      <a:pt x="89" y="132"/>
                      <a:pt x="76" y="126"/>
                    </a:cubicBezTo>
                    <a:cubicBezTo>
                      <a:pt x="76" y="126"/>
                      <a:pt x="76" y="127"/>
                      <a:pt x="76" y="127"/>
                    </a:cubicBezTo>
                    <a:cubicBezTo>
                      <a:pt x="76" y="138"/>
                      <a:pt x="71" y="146"/>
                      <a:pt x="62" y="148"/>
                    </a:cubicBezTo>
                    <a:cubicBezTo>
                      <a:pt x="60" y="148"/>
                      <a:pt x="59" y="148"/>
                      <a:pt x="57" y="148"/>
                    </a:cubicBezTo>
                    <a:cubicBezTo>
                      <a:pt x="56" y="148"/>
                      <a:pt x="54" y="148"/>
                      <a:pt x="52" y="147"/>
                    </a:cubicBezTo>
                    <a:cubicBezTo>
                      <a:pt x="68" y="157"/>
                      <a:pt x="87" y="163"/>
                      <a:pt x="107" y="163"/>
                    </a:cubicBezTo>
                    <a:cubicBezTo>
                      <a:pt x="107" y="163"/>
                      <a:pt x="107" y="163"/>
                      <a:pt x="107" y="163"/>
                    </a:cubicBezTo>
                    <a:cubicBezTo>
                      <a:pt x="107" y="163"/>
                      <a:pt x="107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5" y="163"/>
                      <a:pt x="115" y="163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5" y="163"/>
                      <a:pt x="115" y="163"/>
                      <a:pt x="115" y="162"/>
                    </a:cubicBezTo>
                    <a:cubicBezTo>
                      <a:pt x="115" y="162"/>
                      <a:pt x="115" y="162"/>
                      <a:pt x="115" y="162"/>
                    </a:cubicBezTo>
                    <a:cubicBezTo>
                      <a:pt x="161" y="159"/>
                      <a:pt x="199" y="127"/>
                      <a:pt x="211" y="83"/>
                    </a:cubicBezTo>
                    <a:moveTo>
                      <a:pt x="16" y="0"/>
                    </a:moveTo>
                    <a:cubicBezTo>
                      <a:pt x="7" y="15"/>
                      <a:pt x="1" y="32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87"/>
                      <a:pt x="13" y="115"/>
                      <a:pt x="34" y="134"/>
                    </a:cubicBezTo>
                    <a:cubicBezTo>
                      <a:pt x="34" y="133"/>
                      <a:pt x="34" y="132"/>
                      <a:pt x="33" y="132"/>
                    </a:cubicBezTo>
                    <a:cubicBezTo>
                      <a:pt x="32" y="128"/>
                      <a:pt x="32" y="124"/>
                      <a:pt x="32" y="121"/>
                    </a:cubicBezTo>
                    <a:cubicBezTo>
                      <a:pt x="31" y="112"/>
                      <a:pt x="35" y="105"/>
                      <a:pt x="42" y="102"/>
                    </a:cubicBezTo>
                    <a:cubicBezTo>
                      <a:pt x="23" y="83"/>
                      <a:pt x="12" y="56"/>
                      <a:pt x="12" y="28"/>
                    </a:cubicBezTo>
                    <a:cubicBezTo>
                      <a:pt x="12" y="18"/>
                      <a:pt x="13" y="9"/>
                      <a:pt x="16" y="0"/>
                    </a:cubicBezTo>
                  </a:path>
                </a:pathLst>
              </a:custGeom>
              <a:gradFill flip="none" rotWithShape="1">
                <a:gsLst>
                  <a:gs pos="0">
                    <a:srgbClr val="9B00BC"/>
                  </a:gs>
                  <a:gs pos="92000">
                    <a:srgbClr val="3E0066"/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200"/>
              <p:cNvSpPr/>
              <p:nvPr/>
            </p:nvSpPr>
            <p:spPr bwMode="auto">
              <a:xfrm>
                <a:off x="5770401" y="5356561"/>
                <a:ext cx="127666" cy="131443"/>
              </a:xfrm>
              <a:custGeom>
                <a:avLst/>
                <a:gdLst>
                  <a:gd name="T0" fmla="*/ 13 w 32"/>
                  <a:gd name="T1" fmla="*/ 0 h 33"/>
                  <a:gd name="T2" fmla="*/ 10 w 32"/>
                  <a:gd name="T3" fmla="*/ 0 h 33"/>
                  <a:gd name="T4" fmla="*/ 0 w 32"/>
                  <a:gd name="T5" fmla="*/ 13 h 33"/>
                  <a:gd name="T6" fmla="*/ 1 w 32"/>
                  <a:gd name="T7" fmla="*/ 21 h 33"/>
                  <a:gd name="T8" fmla="*/ 19 w 32"/>
                  <a:gd name="T9" fmla="*/ 33 h 33"/>
                  <a:gd name="T10" fmla="*/ 22 w 32"/>
                  <a:gd name="T11" fmla="*/ 33 h 33"/>
                  <a:gd name="T12" fmla="*/ 32 w 32"/>
                  <a:gd name="T13" fmla="*/ 18 h 33"/>
                  <a:gd name="T14" fmla="*/ 31 w 32"/>
                  <a:gd name="T15" fmla="*/ 12 h 33"/>
                  <a:gd name="T16" fmla="*/ 13 w 32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3">
                    <a:moveTo>
                      <a:pt x="13" y="0"/>
                    </a:moveTo>
                    <a:cubicBezTo>
                      <a:pt x="12" y="0"/>
                      <a:pt x="11" y="0"/>
                      <a:pt x="10" y="0"/>
                    </a:cubicBezTo>
                    <a:cubicBezTo>
                      <a:pt x="4" y="1"/>
                      <a:pt x="0" y="7"/>
                      <a:pt x="0" y="13"/>
                    </a:cubicBezTo>
                    <a:cubicBezTo>
                      <a:pt x="0" y="16"/>
                      <a:pt x="0" y="18"/>
                      <a:pt x="1" y="21"/>
                    </a:cubicBezTo>
                    <a:cubicBezTo>
                      <a:pt x="3" y="29"/>
                      <a:pt x="11" y="33"/>
                      <a:pt x="19" y="33"/>
                    </a:cubicBezTo>
                    <a:cubicBezTo>
                      <a:pt x="20" y="33"/>
                      <a:pt x="21" y="33"/>
                      <a:pt x="22" y="33"/>
                    </a:cubicBezTo>
                    <a:cubicBezTo>
                      <a:pt x="29" y="32"/>
                      <a:pt x="32" y="25"/>
                      <a:pt x="32" y="18"/>
                    </a:cubicBezTo>
                    <a:cubicBezTo>
                      <a:pt x="32" y="16"/>
                      <a:pt x="32" y="14"/>
                      <a:pt x="31" y="12"/>
                    </a:cubicBezTo>
                    <a:cubicBezTo>
                      <a:pt x="28" y="4"/>
                      <a:pt x="21" y="0"/>
                      <a:pt x="13" y="0"/>
                    </a:cubicBezTo>
                  </a:path>
                </a:pathLst>
              </a:custGeom>
              <a:solidFill>
                <a:srgbClr val="77009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201"/>
              <p:cNvSpPr/>
              <p:nvPr/>
            </p:nvSpPr>
            <p:spPr bwMode="auto">
              <a:xfrm>
                <a:off x="5673623" y="5910459"/>
                <a:ext cx="135220" cy="99716"/>
              </a:xfrm>
              <a:custGeom>
                <a:avLst/>
                <a:gdLst>
                  <a:gd name="T0" fmla="*/ 8 w 34"/>
                  <a:gd name="T1" fmla="*/ 0 h 25"/>
                  <a:gd name="T2" fmla="*/ 4 w 34"/>
                  <a:gd name="T3" fmla="*/ 0 h 25"/>
                  <a:gd name="T4" fmla="*/ 0 w 34"/>
                  <a:gd name="T5" fmla="*/ 1 h 25"/>
                  <a:gd name="T6" fmla="*/ 2 w 34"/>
                  <a:gd name="T7" fmla="*/ 3 h 25"/>
                  <a:gd name="T8" fmla="*/ 4 w 34"/>
                  <a:gd name="T9" fmla="*/ 3 h 25"/>
                  <a:gd name="T10" fmla="*/ 8 w 34"/>
                  <a:gd name="T11" fmla="*/ 2 h 25"/>
                  <a:gd name="T12" fmla="*/ 32 w 34"/>
                  <a:gd name="T13" fmla="*/ 19 h 25"/>
                  <a:gd name="T14" fmla="*/ 34 w 34"/>
                  <a:gd name="T15" fmla="*/ 25 h 25"/>
                  <a:gd name="T16" fmla="*/ 34 w 34"/>
                  <a:gd name="T17" fmla="*/ 25 h 25"/>
                  <a:gd name="T18" fmla="*/ 32 w 34"/>
                  <a:gd name="T19" fmla="*/ 16 h 25"/>
                  <a:gd name="T20" fmla="*/ 8 w 34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5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1" y="2"/>
                      <a:pt x="1" y="2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5" y="2"/>
                      <a:pt x="7" y="2"/>
                      <a:pt x="8" y="2"/>
                    </a:cubicBezTo>
                    <a:cubicBezTo>
                      <a:pt x="18" y="2"/>
                      <a:pt x="29" y="7"/>
                      <a:pt x="32" y="19"/>
                    </a:cubicBezTo>
                    <a:cubicBezTo>
                      <a:pt x="33" y="21"/>
                      <a:pt x="33" y="23"/>
                      <a:pt x="34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2"/>
                      <a:pt x="33" y="19"/>
                      <a:pt x="32" y="16"/>
                    </a:cubicBezTo>
                    <a:cubicBezTo>
                      <a:pt x="29" y="4"/>
                      <a:pt x="18" y="0"/>
                      <a:pt x="8" y="0"/>
                    </a:cubicBezTo>
                  </a:path>
                </a:pathLst>
              </a:custGeom>
              <a:solidFill>
                <a:srgbClr val="9B00BA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204"/>
              <p:cNvSpPr/>
              <p:nvPr/>
            </p:nvSpPr>
            <p:spPr bwMode="auto">
              <a:xfrm>
                <a:off x="5681177" y="5918769"/>
                <a:ext cx="127666" cy="91406"/>
              </a:xfrm>
              <a:custGeom>
                <a:avLst/>
                <a:gdLst>
                  <a:gd name="T0" fmla="*/ 6 w 32"/>
                  <a:gd name="T1" fmla="*/ 0 h 23"/>
                  <a:gd name="T2" fmla="*/ 2 w 32"/>
                  <a:gd name="T3" fmla="*/ 1 h 23"/>
                  <a:gd name="T4" fmla="*/ 0 w 32"/>
                  <a:gd name="T5" fmla="*/ 1 h 23"/>
                  <a:gd name="T6" fmla="*/ 32 w 32"/>
                  <a:gd name="T7" fmla="*/ 23 h 23"/>
                  <a:gd name="T8" fmla="*/ 30 w 32"/>
                  <a:gd name="T9" fmla="*/ 17 h 23"/>
                  <a:gd name="T10" fmla="*/ 6 w 32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3">
                    <a:moveTo>
                      <a:pt x="6" y="0"/>
                    </a:moveTo>
                    <a:cubicBezTo>
                      <a:pt x="5" y="0"/>
                      <a:pt x="3" y="0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9" y="10"/>
                      <a:pt x="20" y="17"/>
                      <a:pt x="32" y="23"/>
                    </a:cubicBezTo>
                    <a:cubicBezTo>
                      <a:pt x="31" y="21"/>
                      <a:pt x="31" y="19"/>
                      <a:pt x="30" y="17"/>
                    </a:cubicBezTo>
                    <a:cubicBezTo>
                      <a:pt x="27" y="5"/>
                      <a:pt x="16" y="0"/>
                      <a:pt x="6" y="0"/>
                    </a:cubicBezTo>
                  </a:path>
                </a:pathLst>
              </a:custGeom>
              <a:solidFill>
                <a:srgbClr val="77009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205"/>
              <p:cNvSpPr/>
              <p:nvPr/>
            </p:nvSpPr>
            <p:spPr bwMode="auto">
              <a:xfrm>
                <a:off x="5627145" y="5918768"/>
                <a:ext cx="184419" cy="183625"/>
              </a:xfrm>
              <a:custGeom>
                <a:avLst/>
                <a:gdLst>
                  <a:gd name="T0" fmla="*/ 12 w 44"/>
                  <a:gd name="T1" fmla="*/ 0 h 44"/>
                  <a:gd name="T2" fmla="*/ 0 w 44"/>
                  <a:gd name="T3" fmla="*/ 17 h 44"/>
                  <a:gd name="T4" fmla="*/ 1 w 44"/>
                  <a:gd name="T5" fmla="*/ 28 h 44"/>
                  <a:gd name="T6" fmla="*/ 2 w 44"/>
                  <a:gd name="T7" fmla="*/ 30 h 44"/>
                  <a:gd name="T8" fmla="*/ 20 w 44"/>
                  <a:gd name="T9" fmla="*/ 43 h 44"/>
                  <a:gd name="T10" fmla="*/ 25 w 44"/>
                  <a:gd name="T11" fmla="*/ 44 h 44"/>
                  <a:gd name="T12" fmla="*/ 30 w 44"/>
                  <a:gd name="T13" fmla="*/ 44 h 44"/>
                  <a:gd name="T14" fmla="*/ 44 w 44"/>
                  <a:gd name="T15" fmla="*/ 23 h 44"/>
                  <a:gd name="T16" fmla="*/ 44 w 44"/>
                  <a:gd name="T17" fmla="*/ 22 h 44"/>
                  <a:gd name="T18" fmla="*/ 12 w 44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12" y="0"/>
                    </a:moveTo>
                    <a:cubicBezTo>
                      <a:pt x="5" y="2"/>
                      <a:pt x="0" y="9"/>
                      <a:pt x="0" y="17"/>
                    </a:cubicBezTo>
                    <a:cubicBezTo>
                      <a:pt x="0" y="20"/>
                      <a:pt x="0" y="24"/>
                      <a:pt x="1" y="28"/>
                    </a:cubicBezTo>
                    <a:cubicBezTo>
                      <a:pt x="2" y="28"/>
                      <a:pt x="2" y="29"/>
                      <a:pt x="2" y="30"/>
                    </a:cubicBezTo>
                    <a:cubicBezTo>
                      <a:pt x="8" y="35"/>
                      <a:pt x="14" y="40"/>
                      <a:pt x="20" y="43"/>
                    </a:cubicBezTo>
                    <a:cubicBezTo>
                      <a:pt x="22" y="44"/>
                      <a:pt x="24" y="44"/>
                      <a:pt x="25" y="44"/>
                    </a:cubicBezTo>
                    <a:cubicBezTo>
                      <a:pt x="27" y="44"/>
                      <a:pt x="28" y="44"/>
                      <a:pt x="30" y="44"/>
                    </a:cubicBezTo>
                    <a:cubicBezTo>
                      <a:pt x="39" y="42"/>
                      <a:pt x="44" y="34"/>
                      <a:pt x="44" y="23"/>
                    </a:cubicBezTo>
                    <a:cubicBezTo>
                      <a:pt x="44" y="23"/>
                      <a:pt x="44" y="22"/>
                      <a:pt x="44" y="22"/>
                    </a:cubicBezTo>
                    <a:cubicBezTo>
                      <a:pt x="32" y="16"/>
                      <a:pt x="21" y="9"/>
                      <a:pt x="12" y="0"/>
                    </a:cubicBezTo>
                  </a:path>
                </a:pathLst>
              </a:custGeom>
              <a:gradFill>
                <a:gsLst>
                  <a:gs pos="0">
                    <a:srgbClr val="640089"/>
                  </a:gs>
                  <a:gs pos="100000">
                    <a:srgbClr val="400068"/>
                  </a:gs>
                </a:gsLst>
                <a:lin ang="2700000" scaled="1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207"/>
              <p:cNvSpPr/>
              <p:nvPr/>
            </p:nvSpPr>
            <p:spPr bwMode="auto">
              <a:xfrm>
                <a:off x="5882119" y="5522570"/>
                <a:ext cx="87629" cy="91406"/>
              </a:xfrm>
              <a:custGeom>
                <a:avLst/>
                <a:gdLst>
                  <a:gd name="T0" fmla="*/ 9 w 22"/>
                  <a:gd name="T1" fmla="*/ 0 h 23"/>
                  <a:gd name="T2" fmla="*/ 7 w 22"/>
                  <a:gd name="T3" fmla="*/ 1 h 23"/>
                  <a:gd name="T4" fmla="*/ 0 w 22"/>
                  <a:gd name="T5" fmla="*/ 9 h 23"/>
                  <a:gd name="T6" fmla="*/ 1 w 22"/>
                  <a:gd name="T7" fmla="*/ 15 h 23"/>
                  <a:gd name="T8" fmla="*/ 13 w 22"/>
                  <a:gd name="T9" fmla="*/ 23 h 23"/>
                  <a:gd name="T10" fmla="*/ 15 w 22"/>
                  <a:gd name="T11" fmla="*/ 23 h 23"/>
                  <a:gd name="T12" fmla="*/ 22 w 22"/>
                  <a:gd name="T13" fmla="*/ 13 h 23"/>
                  <a:gd name="T14" fmla="*/ 21 w 22"/>
                  <a:gd name="T15" fmla="*/ 9 h 23"/>
                  <a:gd name="T16" fmla="*/ 9 w 22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9" y="0"/>
                    </a:moveTo>
                    <a:cubicBezTo>
                      <a:pt x="8" y="0"/>
                      <a:pt x="8" y="1"/>
                      <a:pt x="7" y="1"/>
                    </a:cubicBezTo>
                    <a:cubicBezTo>
                      <a:pt x="3" y="1"/>
                      <a:pt x="0" y="5"/>
                      <a:pt x="0" y="9"/>
                    </a:cubicBezTo>
                    <a:cubicBezTo>
                      <a:pt x="0" y="11"/>
                      <a:pt x="0" y="13"/>
                      <a:pt x="1" y="15"/>
                    </a:cubicBezTo>
                    <a:cubicBezTo>
                      <a:pt x="2" y="21"/>
                      <a:pt x="8" y="23"/>
                      <a:pt x="13" y="23"/>
                    </a:cubicBezTo>
                    <a:cubicBezTo>
                      <a:pt x="14" y="23"/>
                      <a:pt x="14" y="23"/>
                      <a:pt x="15" y="23"/>
                    </a:cubicBezTo>
                    <a:cubicBezTo>
                      <a:pt x="20" y="22"/>
                      <a:pt x="22" y="18"/>
                      <a:pt x="22" y="13"/>
                    </a:cubicBezTo>
                    <a:cubicBezTo>
                      <a:pt x="22" y="11"/>
                      <a:pt x="22" y="10"/>
                      <a:pt x="21" y="9"/>
                    </a:cubicBezTo>
                    <a:cubicBezTo>
                      <a:pt x="19" y="3"/>
                      <a:pt x="14" y="0"/>
                      <a:pt x="9" y="0"/>
                    </a:cubicBezTo>
                  </a:path>
                </a:pathLst>
              </a:custGeom>
              <a:solidFill>
                <a:srgbClr val="77009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2429785" y="1889119"/>
              <a:ext cx="1596572" cy="3154710"/>
              <a:chOff x="2184335" y="2117719"/>
              <a:chExt cx="1596572" cy="3154710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2184335" y="2117719"/>
                <a:ext cx="1596572" cy="3154710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99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Agency FB" panose="020B0503020202020204" pitchFamily="34" charset="0"/>
                  </a:rPr>
                  <a:t>3</a:t>
                </a:r>
                <a:endParaRPr lang="zh-CN" altLang="en-US" sz="199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 rot="5400000">
                <a:off x="2875785" y="3981060"/>
                <a:ext cx="1140056" cy="584775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spc="6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PART</a:t>
                </a:r>
                <a:endParaRPr lang="zh-CN" altLang="en-US" sz="3200" spc="6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3727882" y="179542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2168245" y="1927372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10555004" y="223670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8995367" y="236865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1623685" y="254543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69870" y="832229"/>
            <a:ext cx="4736342" cy="4736342"/>
            <a:chOff x="769870" y="832229"/>
            <a:chExt cx="4736342" cy="4736342"/>
          </a:xfrm>
        </p:grpSpPr>
        <p:grpSp>
          <p:nvGrpSpPr>
            <p:cNvPr id="12" name="组合 11"/>
            <p:cNvGrpSpPr/>
            <p:nvPr/>
          </p:nvGrpSpPr>
          <p:grpSpPr>
            <a:xfrm>
              <a:off x="769870" y="832229"/>
              <a:ext cx="4736342" cy="4736342"/>
              <a:chOff x="1537140" y="1035429"/>
              <a:chExt cx="4736342" cy="4736342"/>
            </a:xfrm>
          </p:grpSpPr>
          <p:sp>
            <p:nvSpPr>
              <p:cNvPr id="65" name="空心弧 64"/>
              <p:cNvSpPr/>
              <p:nvPr/>
            </p:nvSpPr>
            <p:spPr>
              <a:xfrm>
                <a:off x="2061884" y="1459291"/>
                <a:ext cx="3888617" cy="3888617"/>
              </a:xfrm>
              <a:prstGeom prst="blockArc">
                <a:avLst>
                  <a:gd name="adj1" fmla="val 15833207"/>
                  <a:gd name="adj2" fmla="val 2602018"/>
                  <a:gd name="adj3" fmla="val 1013"/>
                </a:avLst>
              </a:prstGeom>
              <a:gradFill flip="none" rotWithShape="1">
                <a:gsLst>
                  <a:gs pos="100000">
                    <a:srgbClr val="A60E7E"/>
                  </a:gs>
                  <a:gs pos="39000">
                    <a:srgbClr val="DE036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空心弧 65"/>
              <p:cNvSpPr/>
              <p:nvPr/>
            </p:nvSpPr>
            <p:spPr>
              <a:xfrm>
                <a:off x="1537140" y="1035429"/>
                <a:ext cx="4736342" cy="4736342"/>
              </a:xfrm>
              <a:prstGeom prst="blockArc">
                <a:avLst>
                  <a:gd name="adj1" fmla="val 18512141"/>
                  <a:gd name="adj2" fmla="val 7832876"/>
                  <a:gd name="adj3" fmla="val 17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8" name="空心弧 147"/>
            <p:cNvSpPr/>
            <p:nvPr/>
          </p:nvSpPr>
          <p:spPr>
            <a:xfrm rot="17100000">
              <a:off x="1114860" y="1549393"/>
              <a:ext cx="3888617" cy="3888617"/>
            </a:xfrm>
            <a:prstGeom prst="blockArc">
              <a:avLst>
                <a:gd name="adj1" fmla="val 19815998"/>
                <a:gd name="adj2" fmla="val 2536889"/>
                <a:gd name="adj3" fmla="val 298"/>
              </a:avLst>
            </a:prstGeom>
            <a:gradFill flip="none" rotWithShape="1">
              <a:gsLst>
                <a:gs pos="72000">
                  <a:srgbClr val="3A006B"/>
                </a:gs>
                <a:gs pos="28000">
                  <a:srgbClr val="9B00BA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0731899" y="468840"/>
            <a:ext cx="865950" cy="962829"/>
            <a:chOff x="10596702" y="716105"/>
            <a:chExt cx="865950" cy="962829"/>
          </a:xfrm>
        </p:grpSpPr>
        <p:grpSp>
          <p:nvGrpSpPr>
            <p:cNvPr id="90" name="组合 89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13" name="椭圆 112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8" name="组合 127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29" name="空心弧 128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0" name="直接连接符 129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5" name="椭圆 104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378490" y="5782149"/>
            <a:ext cx="962829" cy="865950"/>
            <a:chOff x="10548262" y="764545"/>
            <a:chExt cx="962829" cy="865950"/>
          </a:xfrm>
        </p:grpSpPr>
        <p:grpSp>
          <p:nvGrpSpPr>
            <p:cNvPr id="132" name="组合 131"/>
            <p:cNvGrpSpPr/>
            <p:nvPr/>
          </p:nvGrpSpPr>
          <p:grpSpPr>
            <a:xfrm rot="171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34" name="椭圆 133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36" name="空心弧 135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3" name="椭圆 132"/>
            <p:cNvSpPr/>
            <p:nvPr/>
          </p:nvSpPr>
          <p:spPr>
            <a:xfrm>
              <a:off x="10832997" y="965990"/>
              <a:ext cx="486936" cy="486936"/>
            </a:xfrm>
            <a:prstGeom prst="ellipse">
              <a:avLst/>
            </a:prstGeom>
            <a:blipFill>
              <a:blip r:embed="rId2">
                <a:alphaModFix amt="5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8000">
        <p14:flythrough dir="out"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3727882" y="179542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2168245" y="1927372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10555004" y="223670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8995367" y="236865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1623685" y="254543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Freeform 159"/>
          <p:cNvSpPr/>
          <p:nvPr/>
        </p:nvSpPr>
        <p:spPr bwMode="auto">
          <a:xfrm>
            <a:off x="8262746" y="5778809"/>
            <a:ext cx="36001" cy="59732"/>
          </a:xfrm>
          <a:custGeom>
            <a:avLst/>
            <a:gdLst>
              <a:gd name="T0" fmla="*/ 0 w 66"/>
              <a:gd name="T1" fmla="*/ 0 h 44"/>
              <a:gd name="T2" fmla="*/ 13 w 66"/>
              <a:gd name="T3" fmla="*/ 1 h 44"/>
              <a:gd name="T4" fmla="*/ 23 w 66"/>
              <a:gd name="T5" fmla="*/ 2 h 44"/>
              <a:gd name="T6" fmla="*/ 32 w 66"/>
              <a:gd name="T7" fmla="*/ 4 h 44"/>
              <a:gd name="T8" fmla="*/ 38 w 66"/>
              <a:gd name="T9" fmla="*/ 7 h 44"/>
              <a:gd name="T10" fmla="*/ 44 w 66"/>
              <a:gd name="T11" fmla="*/ 9 h 44"/>
              <a:gd name="T12" fmla="*/ 50 w 66"/>
              <a:gd name="T13" fmla="*/ 11 h 44"/>
              <a:gd name="T14" fmla="*/ 57 w 66"/>
              <a:gd name="T15" fmla="*/ 12 h 44"/>
              <a:gd name="T16" fmla="*/ 66 w 66"/>
              <a:gd name="T17" fmla="*/ 13 h 44"/>
              <a:gd name="T18" fmla="*/ 65 w 66"/>
              <a:gd name="T19" fmla="*/ 17 h 44"/>
              <a:gd name="T20" fmla="*/ 62 w 66"/>
              <a:gd name="T21" fmla="*/ 21 h 44"/>
              <a:gd name="T22" fmla="*/ 60 w 66"/>
              <a:gd name="T23" fmla="*/ 25 h 44"/>
              <a:gd name="T24" fmla="*/ 57 w 66"/>
              <a:gd name="T25" fmla="*/ 28 h 44"/>
              <a:gd name="T26" fmla="*/ 49 w 66"/>
              <a:gd name="T27" fmla="*/ 34 h 44"/>
              <a:gd name="T28" fmla="*/ 40 w 66"/>
              <a:gd name="T29" fmla="*/ 39 h 44"/>
              <a:gd name="T30" fmla="*/ 31 w 66"/>
              <a:gd name="T31" fmla="*/ 42 h 44"/>
              <a:gd name="T32" fmla="*/ 21 w 66"/>
              <a:gd name="T33" fmla="*/ 44 h 44"/>
              <a:gd name="T34" fmla="*/ 10 w 66"/>
              <a:gd name="T35" fmla="*/ 44 h 44"/>
              <a:gd name="T36" fmla="*/ 0 w 66"/>
              <a:gd name="T37" fmla="*/ 43 h 44"/>
              <a:gd name="T38" fmla="*/ 0 w 66"/>
              <a:gd name="T39" fmla="*/ 31 h 44"/>
              <a:gd name="T40" fmla="*/ 0 w 66"/>
              <a:gd name="T41" fmla="*/ 22 h 44"/>
              <a:gd name="T42" fmla="*/ 0 w 66"/>
              <a:gd name="T43" fmla="*/ 12 h 44"/>
              <a:gd name="T44" fmla="*/ 0 w 66"/>
              <a:gd name="T4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" h="44">
                <a:moveTo>
                  <a:pt x="0" y="0"/>
                </a:moveTo>
                <a:lnTo>
                  <a:pt x="13" y="1"/>
                </a:lnTo>
                <a:lnTo>
                  <a:pt x="23" y="2"/>
                </a:lnTo>
                <a:lnTo>
                  <a:pt x="32" y="4"/>
                </a:lnTo>
                <a:lnTo>
                  <a:pt x="38" y="7"/>
                </a:lnTo>
                <a:lnTo>
                  <a:pt x="44" y="9"/>
                </a:lnTo>
                <a:lnTo>
                  <a:pt x="50" y="11"/>
                </a:lnTo>
                <a:lnTo>
                  <a:pt x="57" y="12"/>
                </a:lnTo>
                <a:lnTo>
                  <a:pt x="66" y="13"/>
                </a:lnTo>
                <a:lnTo>
                  <a:pt x="65" y="17"/>
                </a:lnTo>
                <a:lnTo>
                  <a:pt x="62" y="21"/>
                </a:lnTo>
                <a:lnTo>
                  <a:pt x="60" y="25"/>
                </a:lnTo>
                <a:lnTo>
                  <a:pt x="57" y="28"/>
                </a:lnTo>
                <a:lnTo>
                  <a:pt x="49" y="34"/>
                </a:lnTo>
                <a:lnTo>
                  <a:pt x="40" y="39"/>
                </a:lnTo>
                <a:lnTo>
                  <a:pt x="31" y="42"/>
                </a:lnTo>
                <a:lnTo>
                  <a:pt x="21" y="44"/>
                </a:lnTo>
                <a:lnTo>
                  <a:pt x="10" y="44"/>
                </a:lnTo>
                <a:lnTo>
                  <a:pt x="0" y="43"/>
                </a:lnTo>
                <a:lnTo>
                  <a:pt x="0" y="31"/>
                </a:lnTo>
                <a:lnTo>
                  <a:pt x="0" y="22"/>
                </a:lnTo>
                <a:lnTo>
                  <a:pt x="0" y="12"/>
                </a:lnTo>
                <a:lnTo>
                  <a:pt x="0" y="0"/>
                </a:lnTo>
              </a:path>
            </a:pathLst>
          </a:custGeom>
          <a:solidFill>
            <a:srgbClr val="C8CFDE"/>
          </a:solidFill>
          <a:ln w="9525" cmpd="sng">
            <a:solidFill>
              <a:srgbClr val="9BA8C1"/>
            </a:solidFill>
            <a:prstDash val="solid"/>
            <a:round/>
          </a:ln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9pPr>
          </a:lstStyle>
          <a:p>
            <a:endParaRPr lang="bg-BG">
              <a:latin typeface="+mn-lt"/>
              <a:cs typeface="+mn-ea"/>
              <a:sym typeface="+mn-lt"/>
            </a:endParaRPr>
          </a:p>
        </p:txBody>
      </p:sp>
      <p:grpSp>
        <p:nvGrpSpPr>
          <p:cNvPr id="315" name="组合 314"/>
          <p:cNvGrpSpPr/>
          <p:nvPr/>
        </p:nvGrpSpPr>
        <p:grpSpPr>
          <a:xfrm>
            <a:off x="10731899" y="468840"/>
            <a:ext cx="865950" cy="962829"/>
            <a:chOff x="10596702" y="716105"/>
            <a:chExt cx="865950" cy="962829"/>
          </a:xfrm>
        </p:grpSpPr>
        <p:grpSp>
          <p:nvGrpSpPr>
            <p:cNvPr id="316" name="组合 315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318" name="椭圆 317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9" name="组合 318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320" name="空心弧 319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直接连接符 320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7" name="椭圆 316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378490" y="5782149"/>
            <a:ext cx="962829" cy="865950"/>
            <a:chOff x="10548262" y="764545"/>
            <a:chExt cx="962829" cy="865950"/>
          </a:xfrm>
        </p:grpSpPr>
        <p:grpSp>
          <p:nvGrpSpPr>
            <p:cNvPr id="323" name="组合 322"/>
            <p:cNvGrpSpPr/>
            <p:nvPr/>
          </p:nvGrpSpPr>
          <p:grpSpPr>
            <a:xfrm rot="171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325" name="椭圆 324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6" name="组合 325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327" name="空心弧 326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直接连接符 327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4" name="椭圆 323"/>
            <p:cNvSpPr/>
            <p:nvPr/>
          </p:nvSpPr>
          <p:spPr>
            <a:xfrm>
              <a:off x="10832997" y="965990"/>
              <a:ext cx="486936" cy="486936"/>
            </a:xfrm>
            <a:prstGeom prst="ellipse">
              <a:avLst/>
            </a:prstGeom>
            <a:blipFill>
              <a:blip r:embed="rId2">
                <a:alphaModFix amt="5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29" name="直接连接符 328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接连接符 330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组合 331"/>
          <p:cNvGrpSpPr/>
          <p:nvPr/>
        </p:nvGrpSpPr>
        <p:grpSpPr>
          <a:xfrm rot="21044801">
            <a:off x="500462" y="1408747"/>
            <a:ext cx="428563" cy="385036"/>
            <a:chOff x="9116907" y="1250587"/>
            <a:chExt cx="561612" cy="504571"/>
          </a:xfrm>
        </p:grpSpPr>
        <p:sp>
          <p:nvSpPr>
            <p:cNvPr id="333" name="椭圆 332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弦形 333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5" name="直接连接符 334"/>
          <p:cNvCxnSpPr/>
          <p:nvPr/>
        </p:nvCxnSpPr>
        <p:spPr>
          <a:xfrm rot="21044801" flipV="1">
            <a:off x="10028668" y="520173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 335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 336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8" name="组合 337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339" name="椭圆 338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弦形 339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3871215" y="454600"/>
            <a:ext cx="948735" cy="840509"/>
            <a:chOff x="3871215" y="454600"/>
            <a:chExt cx="948735" cy="840509"/>
          </a:xfrm>
        </p:grpSpPr>
        <p:grpSp>
          <p:nvGrpSpPr>
            <p:cNvPr id="342" name="组合 341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354" name="椭圆 353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7" name="组合 356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358" name="空心弧 357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9" name="直接连接符 358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3" name="组合 342"/>
            <p:cNvGrpSpPr/>
            <p:nvPr/>
          </p:nvGrpSpPr>
          <p:grpSpPr>
            <a:xfrm>
              <a:off x="4149376" y="646313"/>
              <a:ext cx="670574" cy="472065"/>
              <a:chOff x="4149376" y="646313"/>
              <a:chExt cx="670574" cy="472065"/>
            </a:xfrm>
          </p:grpSpPr>
          <p:grpSp>
            <p:nvGrpSpPr>
              <p:cNvPr id="344" name="组合 343"/>
              <p:cNvGrpSpPr/>
              <p:nvPr/>
            </p:nvGrpSpPr>
            <p:grpSpPr>
              <a:xfrm rot="18900000" flipH="1">
                <a:off x="4149376" y="646313"/>
                <a:ext cx="469437" cy="472065"/>
                <a:chOff x="5506675" y="5306122"/>
                <a:chExt cx="850604" cy="855367"/>
              </a:xfrm>
            </p:grpSpPr>
            <p:sp>
              <p:nvSpPr>
                <p:cNvPr id="346" name="Oval 194"/>
                <p:cNvSpPr>
                  <a:spLocks noChangeArrowheads="1"/>
                </p:cNvSpPr>
                <p:nvPr/>
              </p:nvSpPr>
              <p:spPr bwMode="auto">
                <a:xfrm flipH="1">
                  <a:off x="5506675" y="5306122"/>
                  <a:ext cx="850604" cy="850605"/>
                </a:xfrm>
                <a:prstGeom prst="ellipse">
                  <a:avLst/>
                </a:prstGeom>
                <a:solidFill>
                  <a:srgbClr val="9B00B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96"/>
                <p:cNvSpPr/>
                <p:nvPr/>
              </p:nvSpPr>
              <p:spPr bwMode="auto">
                <a:xfrm>
                  <a:off x="6070690" y="5651350"/>
                  <a:ext cx="182812" cy="179035"/>
                </a:xfrm>
                <a:custGeom>
                  <a:avLst/>
                  <a:gdLst>
                    <a:gd name="T0" fmla="*/ 19 w 46"/>
                    <a:gd name="T1" fmla="*/ 0 h 45"/>
                    <a:gd name="T2" fmla="*/ 14 w 46"/>
                    <a:gd name="T3" fmla="*/ 0 h 45"/>
                    <a:gd name="T4" fmla="*/ 0 w 46"/>
                    <a:gd name="T5" fmla="*/ 18 h 45"/>
                    <a:gd name="T6" fmla="*/ 1 w 46"/>
                    <a:gd name="T7" fmla="*/ 29 h 45"/>
                    <a:gd name="T8" fmla="*/ 26 w 46"/>
                    <a:gd name="T9" fmla="*/ 45 h 45"/>
                    <a:gd name="T10" fmla="*/ 31 w 46"/>
                    <a:gd name="T11" fmla="*/ 45 h 45"/>
                    <a:gd name="T12" fmla="*/ 45 w 46"/>
                    <a:gd name="T13" fmla="*/ 24 h 45"/>
                    <a:gd name="T14" fmla="*/ 44 w 46"/>
                    <a:gd name="T15" fmla="*/ 17 h 45"/>
                    <a:gd name="T16" fmla="*/ 19 w 46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5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6" y="1"/>
                        <a:pt x="1" y="9"/>
                        <a:pt x="0" y="18"/>
                      </a:cubicBezTo>
                      <a:cubicBezTo>
                        <a:pt x="0" y="21"/>
                        <a:pt x="0" y="25"/>
                        <a:pt x="1" y="29"/>
                      </a:cubicBezTo>
                      <a:cubicBezTo>
                        <a:pt x="5" y="41"/>
                        <a:pt x="16" y="45"/>
                        <a:pt x="26" y="45"/>
                      </a:cubicBezTo>
                      <a:cubicBezTo>
                        <a:pt x="28" y="45"/>
                        <a:pt x="29" y="45"/>
                        <a:pt x="31" y="45"/>
                      </a:cubicBezTo>
                      <a:cubicBezTo>
                        <a:pt x="40" y="44"/>
                        <a:pt x="46" y="35"/>
                        <a:pt x="45" y="24"/>
                      </a:cubicBezTo>
                      <a:cubicBezTo>
                        <a:pt x="45" y="22"/>
                        <a:pt x="44" y="19"/>
                        <a:pt x="44" y="17"/>
                      </a:cubicBezTo>
                      <a:cubicBezTo>
                        <a:pt x="40" y="5"/>
                        <a:pt x="29" y="0"/>
                        <a:pt x="19" y="0"/>
                      </a:cubicBezTo>
                    </a:path>
                  </a:pathLst>
                </a:custGeom>
                <a:solidFill>
                  <a:srgbClr val="3A006B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98"/>
                <p:cNvSpPr>
                  <a:spLocks noEditPoints="1"/>
                </p:cNvSpPr>
                <p:nvPr/>
              </p:nvSpPr>
              <p:spPr bwMode="auto">
                <a:xfrm>
                  <a:off x="5506675" y="5513337"/>
                  <a:ext cx="838518" cy="648152"/>
                </a:xfrm>
                <a:custGeom>
                  <a:avLst/>
                  <a:gdLst>
                    <a:gd name="T0" fmla="*/ 119 w 211"/>
                    <a:gd name="T1" fmla="*/ 135 h 163"/>
                    <a:gd name="T2" fmla="*/ 76 w 211"/>
                    <a:gd name="T3" fmla="*/ 127 h 163"/>
                    <a:gd name="T4" fmla="*/ 57 w 211"/>
                    <a:gd name="T5" fmla="*/ 148 h 163"/>
                    <a:gd name="T6" fmla="*/ 107 w 211"/>
                    <a:gd name="T7" fmla="*/ 163 h 163"/>
                    <a:gd name="T8" fmla="*/ 108 w 211"/>
                    <a:gd name="T9" fmla="*/ 163 h 163"/>
                    <a:gd name="T10" fmla="*/ 108 w 211"/>
                    <a:gd name="T11" fmla="*/ 163 h 163"/>
                    <a:gd name="T12" fmla="*/ 108 w 211"/>
                    <a:gd name="T13" fmla="*/ 163 h 163"/>
                    <a:gd name="T14" fmla="*/ 108 w 211"/>
                    <a:gd name="T15" fmla="*/ 163 h 163"/>
                    <a:gd name="T16" fmla="*/ 109 w 211"/>
                    <a:gd name="T17" fmla="*/ 163 h 163"/>
                    <a:gd name="T18" fmla="*/ 109 w 211"/>
                    <a:gd name="T19" fmla="*/ 163 h 163"/>
                    <a:gd name="T20" fmla="*/ 110 w 211"/>
                    <a:gd name="T21" fmla="*/ 163 h 163"/>
                    <a:gd name="T22" fmla="*/ 110 w 211"/>
                    <a:gd name="T23" fmla="*/ 163 h 163"/>
                    <a:gd name="T24" fmla="*/ 110 w 211"/>
                    <a:gd name="T25" fmla="*/ 163 h 163"/>
                    <a:gd name="T26" fmla="*/ 111 w 211"/>
                    <a:gd name="T27" fmla="*/ 163 h 163"/>
                    <a:gd name="T28" fmla="*/ 111 w 211"/>
                    <a:gd name="T29" fmla="*/ 163 h 163"/>
                    <a:gd name="T30" fmla="*/ 111 w 211"/>
                    <a:gd name="T31" fmla="*/ 163 h 163"/>
                    <a:gd name="T32" fmla="*/ 112 w 211"/>
                    <a:gd name="T33" fmla="*/ 163 h 163"/>
                    <a:gd name="T34" fmla="*/ 112 w 211"/>
                    <a:gd name="T35" fmla="*/ 163 h 163"/>
                    <a:gd name="T36" fmla="*/ 112 w 211"/>
                    <a:gd name="T37" fmla="*/ 163 h 163"/>
                    <a:gd name="T38" fmla="*/ 113 w 211"/>
                    <a:gd name="T39" fmla="*/ 163 h 163"/>
                    <a:gd name="T40" fmla="*/ 113 w 211"/>
                    <a:gd name="T41" fmla="*/ 163 h 163"/>
                    <a:gd name="T42" fmla="*/ 114 w 211"/>
                    <a:gd name="T43" fmla="*/ 163 h 163"/>
                    <a:gd name="T44" fmla="*/ 114 w 211"/>
                    <a:gd name="T45" fmla="*/ 163 h 163"/>
                    <a:gd name="T46" fmla="*/ 115 w 211"/>
                    <a:gd name="T47" fmla="*/ 163 h 163"/>
                    <a:gd name="T48" fmla="*/ 115 w 211"/>
                    <a:gd name="T49" fmla="*/ 162 h 163"/>
                    <a:gd name="T50" fmla="*/ 16 w 211"/>
                    <a:gd name="T51" fmla="*/ 0 h 163"/>
                    <a:gd name="T52" fmla="*/ 0 w 211"/>
                    <a:gd name="T53" fmla="*/ 50 h 163"/>
                    <a:gd name="T54" fmla="*/ 0 w 211"/>
                    <a:gd name="T55" fmla="*/ 51 h 163"/>
                    <a:gd name="T56" fmla="*/ 0 w 211"/>
                    <a:gd name="T57" fmla="*/ 51 h 163"/>
                    <a:gd name="T58" fmla="*/ 0 w 211"/>
                    <a:gd name="T59" fmla="*/ 51 h 163"/>
                    <a:gd name="T60" fmla="*/ 0 w 211"/>
                    <a:gd name="T61" fmla="*/ 52 h 163"/>
                    <a:gd name="T62" fmla="*/ 0 w 211"/>
                    <a:gd name="T63" fmla="*/ 52 h 163"/>
                    <a:gd name="T64" fmla="*/ 0 w 211"/>
                    <a:gd name="T65" fmla="*/ 53 h 163"/>
                    <a:gd name="T66" fmla="*/ 0 w 211"/>
                    <a:gd name="T67" fmla="*/ 53 h 163"/>
                    <a:gd name="T68" fmla="*/ 0 w 211"/>
                    <a:gd name="T69" fmla="*/ 53 h 163"/>
                    <a:gd name="T70" fmla="*/ 0 w 211"/>
                    <a:gd name="T71" fmla="*/ 54 h 163"/>
                    <a:gd name="T72" fmla="*/ 0 w 211"/>
                    <a:gd name="T73" fmla="*/ 54 h 163"/>
                    <a:gd name="T74" fmla="*/ 0 w 211"/>
                    <a:gd name="T75" fmla="*/ 54 h 163"/>
                    <a:gd name="T76" fmla="*/ 0 w 211"/>
                    <a:gd name="T77" fmla="*/ 55 h 163"/>
                    <a:gd name="T78" fmla="*/ 0 w 211"/>
                    <a:gd name="T79" fmla="*/ 55 h 163"/>
                    <a:gd name="T80" fmla="*/ 0 w 211"/>
                    <a:gd name="T81" fmla="*/ 55 h 163"/>
                    <a:gd name="T82" fmla="*/ 0 w 211"/>
                    <a:gd name="T83" fmla="*/ 56 h 163"/>
                    <a:gd name="T84" fmla="*/ 33 w 211"/>
                    <a:gd name="T85" fmla="*/ 132 h 163"/>
                    <a:gd name="T86" fmla="*/ 42 w 211"/>
                    <a:gd name="T87" fmla="*/ 102 h 163"/>
                    <a:gd name="T88" fmla="*/ 16 w 211"/>
                    <a:gd name="T8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11" h="163">
                      <a:moveTo>
                        <a:pt x="211" y="83"/>
                      </a:moveTo>
                      <a:cubicBezTo>
                        <a:pt x="192" y="114"/>
                        <a:pt x="158" y="135"/>
                        <a:pt x="119" y="135"/>
                      </a:cubicBezTo>
                      <a:cubicBezTo>
                        <a:pt x="104" y="135"/>
                        <a:pt x="89" y="132"/>
                        <a:pt x="76" y="126"/>
                      </a:cubicBezTo>
                      <a:cubicBezTo>
                        <a:pt x="76" y="126"/>
                        <a:pt x="76" y="127"/>
                        <a:pt x="76" y="127"/>
                      </a:cubicBezTo>
                      <a:cubicBezTo>
                        <a:pt x="76" y="138"/>
                        <a:pt x="71" y="146"/>
                        <a:pt x="62" y="148"/>
                      </a:cubicBezTo>
                      <a:cubicBezTo>
                        <a:pt x="60" y="148"/>
                        <a:pt x="59" y="148"/>
                        <a:pt x="57" y="148"/>
                      </a:cubicBezTo>
                      <a:cubicBezTo>
                        <a:pt x="56" y="148"/>
                        <a:pt x="54" y="148"/>
                        <a:pt x="52" y="147"/>
                      </a:cubicBezTo>
                      <a:cubicBezTo>
                        <a:pt x="68" y="157"/>
                        <a:pt x="87" y="163"/>
                        <a:pt x="107" y="163"/>
                      </a:cubicBezTo>
                      <a:cubicBezTo>
                        <a:pt x="107" y="163"/>
                        <a:pt x="107" y="163"/>
                        <a:pt x="107" y="163"/>
                      </a:cubicBezTo>
                      <a:cubicBezTo>
                        <a:pt x="107" y="163"/>
                        <a:pt x="107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2"/>
                      </a:cubicBezTo>
                      <a:cubicBezTo>
                        <a:pt x="115" y="162"/>
                        <a:pt x="115" y="162"/>
                        <a:pt x="115" y="162"/>
                      </a:cubicBezTo>
                      <a:cubicBezTo>
                        <a:pt x="161" y="159"/>
                        <a:pt x="199" y="127"/>
                        <a:pt x="211" y="83"/>
                      </a:cubicBezTo>
                      <a:moveTo>
                        <a:pt x="16" y="0"/>
                      </a:moveTo>
                      <a:cubicBezTo>
                        <a:pt x="7" y="15"/>
                        <a:pt x="1" y="32"/>
                        <a:pt x="0" y="5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50"/>
                        <a:pt x="0" y="50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87"/>
                        <a:pt x="13" y="115"/>
                        <a:pt x="34" y="134"/>
                      </a:cubicBezTo>
                      <a:cubicBezTo>
                        <a:pt x="34" y="133"/>
                        <a:pt x="34" y="132"/>
                        <a:pt x="33" y="132"/>
                      </a:cubicBezTo>
                      <a:cubicBezTo>
                        <a:pt x="32" y="128"/>
                        <a:pt x="32" y="124"/>
                        <a:pt x="32" y="121"/>
                      </a:cubicBezTo>
                      <a:cubicBezTo>
                        <a:pt x="31" y="112"/>
                        <a:pt x="35" y="105"/>
                        <a:pt x="42" y="102"/>
                      </a:cubicBezTo>
                      <a:cubicBezTo>
                        <a:pt x="23" y="83"/>
                        <a:pt x="12" y="56"/>
                        <a:pt x="12" y="28"/>
                      </a:cubicBezTo>
                      <a:cubicBezTo>
                        <a:pt x="12" y="18"/>
                        <a:pt x="13" y="9"/>
                        <a:pt x="16" y="0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rgbClr val="9B00BC"/>
                    </a:gs>
                    <a:gs pos="92000">
                      <a:srgbClr val="3E0066"/>
                    </a:gs>
                  </a:gsLst>
                  <a:lin ang="5400000" scaled="1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Freeform 200"/>
                <p:cNvSpPr/>
                <p:nvPr/>
              </p:nvSpPr>
              <p:spPr bwMode="auto">
                <a:xfrm>
                  <a:off x="5770401" y="5356561"/>
                  <a:ext cx="127666" cy="131443"/>
                </a:xfrm>
                <a:custGeom>
                  <a:avLst/>
                  <a:gdLst>
                    <a:gd name="T0" fmla="*/ 13 w 32"/>
                    <a:gd name="T1" fmla="*/ 0 h 33"/>
                    <a:gd name="T2" fmla="*/ 10 w 32"/>
                    <a:gd name="T3" fmla="*/ 0 h 33"/>
                    <a:gd name="T4" fmla="*/ 0 w 32"/>
                    <a:gd name="T5" fmla="*/ 13 h 33"/>
                    <a:gd name="T6" fmla="*/ 1 w 32"/>
                    <a:gd name="T7" fmla="*/ 21 h 33"/>
                    <a:gd name="T8" fmla="*/ 19 w 32"/>
                    <a:gd name="T9" fmla="*/ 33 h 33"/>
                    <a:gd name="T10" fmla="*/ 22 w 32"/>
                    <a:gd name="T11" fmla="*/ 33 h 33"/>
                    <a:gd name="T12" fmla="*/ 32 w 32"/>
                    <a:gd name="T13" fmla="*/ 18 h 33"/>
                    <a:gd name="T14" fmla="*/ 31 w 32"/>
                    <a:gd name="T15" fmla="*/ 12 h 33"/>
                    <a:gd name="T16" fmla="*/ 13 w 32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3">
                      <a:moveTo>
                        <a:pt x="13" y="0"/>
                      </a:move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4" y="1"/>
                        <a:pt x="0" y="7"/>
                        <a:pt x="0" y="13"/>
                      </a:cubicBezTo>
                      <a:cubicBezTo>
                        <a:pt x="0" y="16"/>
                        <a:pt x="0" y="18"/>
                        <a:pt x="1" y="21"/>
                      </a:cubicBezTo>
                      <a:cubicBezTo>
                        <a:pt x="3" y="29"/>
                        <a:pt x="11" y="33"/>
                        <a:pt x="19" y="33"/>
                      </a:cubicBezTo>
                      <a:cubicBezTo>
                        <a:pt x="20" y="33"/>
                        <a:pt x="21" y="33"/>
                        <a:pt x="22" y="33"/>
                      </a:cubicBezTo>
                      <a:cubicBezTo>
                        <a:pt x="29" y="32"/>
                        <a:pt x="32" y="25"/>
                        <a:pt x="32" y="18"/>
                      </a:cubicBezTo>
                      <a:cubicBezTo>
                        <a:pt x="32" y="16"/>
                        <a:pt x="32" y="14"/>
                        <a:pt x="31" y="12"/>
                      </a:cubicBezTo>
                      <a:cubicBezTo>
                        <a:pt x="28" y="4"/>
                        <a:pt x="21" y="0"/>
                        <a:pt x="13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201"/>
                <p:cNvSpPr/>
                <p:nvPr/>
              </p:nvSpPr>
              <p:spPr bwMode="auto">
                <a:xfrm>
                  <a:off x="5673623" y="5910459"/>
                  <a:ext cx="135220" cy="99716"/>
                </a:xfrm>
                <a:custGeom>
                  <a:avLst/>
                  <a:gdLst>
                    <a:gd name="T0" fmla="*/ 8 w 34"/>
                    <a:gd name="T1" fmla="*/ 0 h 25"/>
                    <a:gd name="T2" fmla="*/ 4 w 34"/>
                    <a:gd name="T3" fmla="*/ 0 h 25"/>
                    <a:gd name="T4" fmla="*/ 0 w 34"/>
                    <a:gd name="T5" fmla="*/ 1 h 25"/>
                    <a:gd name="T6" fmla="*/ 2 w 34"/>
                    <a:gd name="T7" fmla="*/ 3 h 25"/>
                    <a:gd name="T8" fmla="*/ 4 w 34"/>
                    <a:gd name="T9" fmla="*/ 3 h 25"/>
                    <a:gd name="T10" fmla="*/ 8 w 34"/>
                    <a:gd name="T11" fmla="*/ 2 h 25"/>
                    <a:gd name="T12" fmla="*/ 32 w 34"/>
                    <a:gd name="T13" fmla="*/ 19 h 25"/>
                    <a:gd name="T14" fmla="*/ 34 w 34"/>
                    <a:gd name="T15" fmla="*/ 25 h 25"/>
                    <a:gd name="T16" fmla="*/ 34 w 34"/>
                    <a:gd name="T17" fmla="*/ 25 h 25"/>
                    <a:gd name="T18" fmla="*/ 32 w 34"/>
                    <a:gd name="T19" fmla="*/ 16 h 25"/>
                    <a:gd name="T20" fmla="*/ 8 w 34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25">
                      <a:moveTo>
                        <a:pt x="8" y="0"/>
                      </a:move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1" y="2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18" y="2"/>
                        <a:pt x="29" y="7"/>
                        <a:pt x="32" y="19"/>
                      </a:cubicBezTo>
                      <a:cubicBezTo>
                        <a:pt x="33" y="21"/>
                        <a:pt x="33" y="23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2"/>
                        <a:pt x="33" y="19"/>
                        <a:pt x="32" y="16"/>
                      </a:cubicBezTo>
                      <a:cubicBezTo>
                        <a:pt x="29" y="4"/>
                        <a:pt x="18" y="0"/>
                        <a:pt x="8" y="0"/>
                      </a:cubicBezTo>
                    </a:path>
                  </a:pathLst>
                </a:custGeom>
                <a:solidFill>
                  <a:srgbClr val="9B00B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204"/>
                <p:cNvSpPr/>
                <p:nvPr/>
              </p:nvSpPr>
              <p:spPr bwMode="auto">
                <a:xfrm>
                  <a:off x="5681177" y="5918769"/>
                  <a:ext cx="127666" cy="91406"/>
                </a:xfrm>
                <a:custGeom>
                  <a:avLst/>
                  <a:gdLst>
                    <a:gd name="T0" fmla="*/ 6 w 32"/>
                    <a:gd name="T1" fmla="*/ 0 h 23"/>
                    <a:gd name="T2" fmla="*/ 2 w 32"/>
                    <a:gd name="T3" fmla="*/ 1 h 23"/>
                    <a:gd name="T4" fmla="*/ 0 w 32"/>
                    <a:gd name="T5" fmla="*/ 1 h 23"/>
                    <a:gd name="T6" fmla="*/ 32 w 32"/>
                    <a:gd name="T7" fmla="*/ 23 h 23"/>
                    <a:gd name="T8" fmla="*/ 30 w 32"/>
                    <a:gd name="T9" fmla="*/ 17 h 23"/>
                    <a:gd name="T10" fmla="*/ 6 w 32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23">
                      <a:moveTo>
                        <a:pt x="6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9" y="10"/>
                        <a:pt x="20" y="17"/>
                        <a:pt x="32" y="23"/>
                      </a:cubicBezTo>
                      <a:cubicBezTo>
                        <a:pt x="31" y="21"/>
                        <a:pt x="31" y="19"/>
                        <a:pt x="30" y="17"/>
                      </a:cubicBezTo>
                      <a:cubicBezTo>
                        <a:pt x="27" y="5"/>
                        <a:pt x="16" y="0"/>
                        <a:pt x="6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205"/>
                <p:cNvSpPr/>
                <p:nvPr/>
              </p:nvSpPr>
              <p:spPr bwMode="auto">
                <a:xfrm>
                  <a:off x="5627145" y="5918768"/>
                  <a:ext cx="184419" cy="183625"/>
                </a:xfrm>
                <a:custGeom>
                  <a:avLst/>
                  <a:gdLst>
                    <a:gd name="T0" fmla="*/ 12 w 44"/>
                    <a:gd name="T1" fmla="*/ 0 h 44"/>
                    <a:gd name="T2" fmla="*/ 0 w 44"/>
                    <a:gd name="T3" fmla="*/ 17 h 44"/>
                    <a:gd name="T4" fmla="*/ 1 w 44"/>
                    <a:gd name="T5" fmla="*/ 28 h 44"/>
                    <a:gd name="T6" fmla="*/ 2 w 44"/>
                    <a:gd name="T7" fmla="*/ 30 h 44"/>
                    <a:gd name="T8" fmla="*/ 20 w 44"/>
                    <a:gd name="T9" fmla="*/ 43 h 44"/>
                    <a:gd name="T10" fmla="*/ 25 w 44"/>
                    <a:gd name="T11" fmla="*/ 44 h 44"/>
                    <a:gd name="T12" fmla="*/ 30 w 44"/>
                    <a:gd name="T13" fmla="*/ 44 h 44"/>
                    <a:gd name="T14" fmla="*/ 44 w 44"/>
                    <a:gd name="T15" fmla="*/ 23 h 44"/>
                    <a:gd name="T16" fmla="*/ 44 w 44"/>
                    <a:gd name="T17" fmla="*/ 22 h 44"/>
                    <a:gd name="T18" fmla="*/ 12 w 44"/>
                    <a:gd name="T1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12" y="0"/>
                      </a:moveTo>
                      <a:cubicBezTo>
                        <a:pt x="5" y="2"/>
                        <a:pt x="0" y="9"/>
                        <a:pt x="0" y="17"/>
                      </a:cubicBezTo>
                      <a:cubicBezTo>
                        <a:pt x="0" y="20"/>
                        <a:pt x="0" y="24"/>
                        <a:pt x="1" y="28"/>
                      </a:cubicBezTo>
                      <a:cubicBezTo>
                        <a:pt x="2" y="28"/>
                        <a:pt x="2" y="29"/>
                        <a:pt x="2" y="30"/>
                      </a:cubicBezTo>
                      <a:cubicBezTo>
                        <a:pt x="8" y="35"/>
                        <a:pt x="14" y="40"/>
                        <a:pt x="20" y="43"/>
                      </a:cubicBezTo>
                      <a:cubicBezTo>
                        <a:pt x="22" y="44"/>
                        <a:pt x="24" y="44"/>
                        <a:pt x="25" y="44"/>
                      </a:cubicBezTo>
                      <a:cubicBezTo>
                        <a:pt x="27" y="44"/>
                        <a:pt x="28" y="44"/>
                        <a:pt x="30" y="44"/>
                      </a:cubicBezTo>
                      <a:cubicBezTo>
                        <a:pt x="39" y="42"/>
                        <a:pt x="44" y="34"/>
                        <a:pt x="44" y="23"/>
                      </a:cubicBezTo>
                      <a:cubicBezTo>
                        <a:pt x="44" y="23"/>
                        <a:pt x="44" y="22"/>
                        <a:pt x="44" y="22"/>
                      </a:cubicBezTo>
                      <a:cubicBezTo>
                        <a:pt x="32" y="16"/>
                        <a:pt x="21" y="9"/>
                        <a:pt x="12" y="0"/>
                      </a:cubicBezTo>
                    </a:path>
                  </a:pathLst>
                </a:custGeom>
                <a:gradFill>
                  <a:gsLst>
                    <a:gs pos="0">
                      <a:srgbClr val="640089"/>
                    </a:gs>
                    <a:gs pos="100000">
                      <a:srgbClr val="400068"/>
                    </a:gs>
                  </a:gsLst>
                  <a:lin ang="2700000" scaled="1"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207"/>
                <p:cNvSpPr/>
                <p:nvPr/>
              </p:nvSpPr>
              <p:spPr bwMode="auto">
                <a:xfrm>
                  <a:off x="5882119" y="5522570"/>
                  <a:ext cx="87629" cy="91406"/>
                </a:xfrm>
                <a:custGeom>
                  <a:avLst/>
                  <a:gdLst>
                    <a:gd name="T0" fmla="*/ 9 w 22"/>
                    <a:gd name="T1" fmla="*/ 0 h 23"/>
                    <a:gd name="T2" fmla="*/ 7 w 22"/>
                    <a:gd name="T3" fmla="*/ 1 h 23"/>
                    <a:gd name="T4" fmla="*/ 0 w 22"/>
                    <a:gd name="T5" fmla="*/ 9 h 23"/>
                    <a:gd name="T6" fmla="*/ 1 w 22"/>
                    <a:gd name="T7" fmla="*/ 15 h 23"/>
                    <a:gd name="T8" fmla="*/ 13 w 22"/>
                    <a:gd name="T9" fmla="*/ 23 h 23"/>
                    <a:gd name="T10" fmla="*/ 15 w 22"/>
                    <a:gd name="T11" fmla="*/ 23 h 23"/>
                    <a:gd name="T12" fmla="*/ 22 w 22"/>
                    <a:gd name="T13" fmla="*/ 13 h 23"/>
                    <a:gd name="T14" fmla="*/ 21 w 22"/>
                    <a:gd name="T15" fmla="*/ 9 h 23"/>
                    <a:gd name="T16" fmla="*/ 9 w 22"/>
                    <a:gd name="T1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3">
                      <a:moveTo>
                        <a:pt x="9" y="0"/>
                      </a:moveTo>
                      <a:cubicBezTo>
                        <a:pt x="8" y="0"/>
                        <a:pt x="8" y="1"/>
                        <a:pt x="7" y="1"/>
                      </a:cubicBezTo>
                      <a:cubicBezTo>
                        <a:pt x="3" y="1"/>
                        <a:pt x="0" y="5"/>
                        <a:pt x="0" y="9"/>
                      </a:cubicBezTo>
                      <a:cubicBezTo>
                        <a:pt x="0" y="11"/>
                        <a:pt x="0" y="13"/>
                        <a:pt x="1" y="15"/>
                      </a:cubicBezTo>
                      <a:cubicBezTo>
                        <a:pt x="2" y="21"/>
                        <a:pt x="8" y="23"/>
                        <a:pt x="13" y="23"/>
                      </a:cubicBezTo>
                      <a:cubicBezTo>
                        <a:pt x="14" y="23"/>
                        <a:pt x="14" y="23"/>
                        <a:pt x="15" y="23"/>
                      </a:cubicBezTo>
                      <a:cubicBezTo>
                        <a:pt x="20" y="22"/>
                        <a:pt x="22" y="18"/>
                        <a:pt x="22" y="13"/>
                      </a:cubicBezTo>
                      <a:cubicBezTo>
                        <a:pt x="22" y="11"/>
                        <a:pt x="22" y="10"/>
                        <a:pt x="21" y="9"/>
                      </a:cubicBezTo>
                      <a:cubicBezTo>
                        <a:pt x="19" y="3"/>
                        <a:pt x="14" y="0"/>
                        <a:pt x="9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45" name="文本框 344"/>
              <p:cNvSpPr txBox="1"/>
              <p:nvPr/>
            </p:nvSpPr>
            <p:spPr>
              <a:xfrm>
                <a:off x="4160462" y="679564"/>
                <a:ext cx="659488" cy="400110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03</a:t>
                </a:r>
                <a:endParaRPr lang="zh-CN" altLang="en-US" sz="2000" spc="3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360" name="文本框 359"/>
          <p:cNvSpPr txBox="1"/>
          <p:nvPr/>
        </p:nvSpPr>
        <p:spPr>
          <a:xfrm>
            <a:off x="4739502" y="681877"/>
            <a:ext cx="28117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集成测试与确认测试</a:t>
            </a:r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-2147482545" name="图片 -21474825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331595"/>
            <a:ext cx="2451100" cy="4906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44" name="图片 -21474825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35" y="1373505"/>
            <a:ext cx="5862955" cy="4676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8000">
        <p14:flythrough hasBounce="1"/>
      </p:transition>
    </mc:Choice>
    <mc:Fallback>
      <p:transition spd="slow" advClick="0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33333E-6 L 0.03894 -0.087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3727882" y="179542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2168245" y="1927372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10555004" y="223670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8995367" y="236865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1623685" y="254543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5" name="组合 314"/>
          <p:cNvGrpSpPr/>
          <p:nvPr/>
        </p:nvGrpSpPr>
        <p:grpSpPr>
          <a:xfrm>
            <a:off x="10731899" y="468840"/>
            <a:ext cx="865950" cy="962829"/>
            <a:chOff x="10596702" y="716105"/>
            <a:chExt cx="865950" cy="962829"/>
          </a:xfrm>
        </p:grpSpPr>
        <p:grpSp>
          <p:nvGrpSpPr>
            <p:cNvPr id="316" name="组合 315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318" name="椭圆 317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9" name="组合 318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320" name="空心弧 319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1" name="直接连接符 320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7" name="椭圆 316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378490" y="5782149"/>
            <a:ext cx="962829" cy="865950"/>
            <a:chOff x="10548262" y="764545"/>
            <a:chExt cx="962829" cy="865950"/>
          </a:xfrm>
        </p:grpSpPr>
        <p:grpSp>
          <p:nvGrpSpPr>
            <p:cNvPr id="323" name="组合 322"/>
            <p:cNvGrpSpPr/>
            <p:nvPr/>
          </p:nvGrpSpPr>
          <p:grpSpPr>
            <a:xfrm rot="171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325" name="椭圆 324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6" name="组合 325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327" name="空心弧 326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8" name="直接连接符 327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4" name="椭圆 323"/>
            <p:cNvSpPr/>
            <p:nvPr/>
          </p:nvSpPr>
          <p:spPr>
            <a:xfrm>
              <a:off x="10832997" y="965990"/>
              <a:ext cx="486936" cy="486936"/>
            </a:xfrm>
            <a:prstGeom prst="ellipse">
              <a:avLst/>
            </a:prstGeom>
            <a:blipFill>
              <a:blip r:embed="rId2">
                <a:alphaModFix amt="5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41" name="直接连接符 340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 342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组合 343"/>
          <p:cNvGrpSpPr/>
          <p:nvPr/>
        </p:nvGrpSpPr>
        <p:grpSpPr>
          <a:xfrm rot="21044801">
            <a:off x="500462" y="1408747"/>
            <a:ext cx="428563" cy="385036"/>
            <a:chOff x="9116907" y="1250587"/>
            <a:chExt cx="561612" cy="504571"/>
          </a:xfrm>
        </p:grpSpPr>
        <p:sp>
          <p:nvSpPr>
            <p:cNvPr id="345" name="椭圆 344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弦形 345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48" name="直接连接符 347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接连接符 348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351" name="椭圆 350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弦形 351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>
            <a:off x="3871215" y="454600"/>
            <a:ext cx="948735" cy="840509"/>
            <a:chOff x="3871215" y="454600"/>
            <a:chExt cx="948735" cy="840509"/>
          </a:xfrm>
        </p:grpSpPr>
        <p:grpSp>
          <p:nvGrpSpPr>
            <p:cNvPr id="354" name="组合 353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366" name="椭圆 365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69" name="组合 368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370" name="空心弧 369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1" name="直接连接符 370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5" name="组合 354"/>
            <p:cNvGrpSpPr/>
            <p:nvPr/>
          </p:nvGrpSpPr>
          <p:grpSpPr>
            <a:xfrm>
              <a:off x="4149376" y="646313"/>
              <a:ext cx="670574" cy="472065"/>
              <a:chOff x="4149376" y="646313"/>
              <a:chExt cx="670574" cy="472065"/>
            </a:xfrm>
          </p:grpSpPr>
          <p:grpSp>
            <p:nvGrpSpPr>
              <p:cNvPr id="356" name="组合 355"/>
              <p:cNvGrpSpPr/>
              <p:nvPr/>
            </p:nvGrpSpPr>
            <p:grpSpPr>
              <a:xfrm rot="18900000" flipH="1">
                <a:off x="4149376" y="646313"/>
                <a:ext cx="469437" cy="472065"/>
                <a:chOff x="5506675" y="5306122"/>
                <a:chExt cx="850604" cy="855367"/>
              </a:xfrm>
            </p:grpSpPr>
            <p:sp>
              <p:nvSpPr>
                <p:cNvPr id="358" name="Oval 194"/>
                <p:cNvSpPr>
                  <a:spLocks noChangeArrowheads="1"/>
                </p:cNvSpPr>
                <p:nvPr/>
              </p:nvSpPr>
              <p:spPr bwMode="auto">
                <a:xfrm flipH="1">
                  <a:off x="5506675" y="5306122"/>
                  <a:ext cx="850604" cy="850605"/>
                </a:xfrm>
                <a:prstGeom prst="ellipse">
                  <a:avLst/>
                </a:prstGeom>
                <a:solidFill>
                  <a:srgbClr val="9B00B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96"/>
                <p:cNvSpPr/>
                <p:nvPr/>
              </p:nvSpPr>
              <p:spPr bwMode="auto">
                <a:xfrm>
                  <a:off x="6070690" y="5651350"/>
                  <a:ext cx="182812" cy="179035"/>
                </a:xfrm>
                <a:custGeom>
                  <a:avLst/>
                  <a:gdLst>
                    <a:gd name="T0" fmla="*/ 19 w 46"/>
                    <a:gd name="T1" fmla="*/ 0 h 45"/>
                    <a:gd name="T2" fmla="*/ 14 w 46"/>
                    <a:gd name="T3" fmla="*/ 0 h 45"/>
                    <a:gd name="T4" fmla="*/ 0 w 46"/>
                    <a:gd name="T5" fmla="*/ 18 h 45"/>
                    <a:gd name="T6" fmla="*/ 1 w 46"/>
                    <a:gd name="T7" fmla="*/ 29 h 45"/>
                    <a:gd name="T8" fmla="*/ 26 w 46"/>
                    <a:gd name="T9" fmla="*/ 45 h 45"/>
                    <a:gd name="T10" fmla="*/ 31 w 46"/>
                    <a:gd name="T11" fmla="*/ 45 h 45"/>
                    <a:gd name="T12" fmla="*/ 45 w 46"/>
                    <a:gd name="T13" fmla="*/ 24 h 45"/>
                    <a:gd name="T14" fmla="*/ 44 w 46"/>
                    <a:gd name="T15" fmla="*/ 17 h 45"/>
                    <a:gd name="T16" fmla="*/ 19 w 46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5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6" y="1"/>
                        <a:pt x="1" y="9"/>
                        <a:pt x="0" y="18"/>
                      </a:cubicBezTo>
                      <a:cubicBezTo>
                        <a:pt x="0" y="21"/>
                        <a:pt x="0" y="25"/>
                        <a:pt x="1" y="29"/>
                      </a:cubicBezTo>
                      <a:cubicBezTo>
                        <a:pt x="5" y="41"/>
                        <a:pt x="16" y="45"/>
                        <a:pt x="26" y="45"/>
                      </a:cubicBezTo>
                      <a:cubicBezTo>
                        <a:pt x="28" y="45"/>
                        <a:pt x="29" y="45"/>
                        <a:pt x="31" y="45"/>
                      </a:cubicBezTo>
                      <a:cubicBezTo>
                        <a:pt x="40" y="44"/>
                        <a:pt x="46" y="35"/>
                        <a:pt x="45" y="24"/>
                      </a:cubicBezTo>
                      <a:cubicBezTo>
                        <a:pt x="45" y="22"/>
                        <a:pt x="44" y="19"/>
                        <a:pt x="44" y="17"/>
                      </a:cubicBezTo>
                      <a:cubicBezTo>
                        <a:pt x="40" y="5"/>
                        <a:pt x="29" y="0"/>
                        <a:pt x="19" y="0"/>
                      </a:cubicBezTo>
                    </a:path>
                  </a:pathLst>
                </a:custGeom>
                <a:solidFill>
                  <a:srgbClr val="3A006B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98"/>
                <p:cNvSpPr>
                  <a:spLocks noEditPoints="1"/>
                </p:cNvSpPr>
                <p:nvPr/>
              </p:nvSpPr>
              <p:spPr bwMode="auto">
                <a:xfrm>
                  <a:off x="5506675" y="5513337"/>
                  <a:ext cx="838518" cy="648152"/>
                </a:xfrm>
                <a:custGeom>
                  <a:avLst/>
                  <a:gdLst>
                    <a:gd name="T0" fmla="*/ 119 w 211"/>
                    <a:gd name="T1" fmla="*/ 135 h 163"/>
                    <a:gd name="T2" fmla="*/ 76 w 211"/>
                    <a:gd name="T3" fmla="*/ 127 h 163"/>
                    <a:gd name="T4" fmla="*/ 57 w 211"/>
                    <a:gd name="T5" fmla="*/ 148 h 163"/>
                    <a:gd name="T6" fmla="*/ 107 w 211"/>
                    <a:gd name="T7" fmla="*/ 163 h 163"/>
                    <a:gd name="T8" fmla="*/ 108 w 211"/>
                    <a:gd name="T9" fmla="*/ 163 h 163"/>
                    <a:gd name="T10" fmla="*/ 108 w 211"/>
                    <a:gd name="T11" fmla="*/ 163 h 163"/>
                    <a:gd name="T12" fmla="*/ 108 w 211"/>
                    <a:gd name="T13" fmla="*/ 163 h 163"/>
                    <a:gd name="T14" fmla="*/ 108 w 211"/>
                    <a:gd name="T15" fmla="*/ 163 h 163"/>
                    <a:gd name="T16" fmla="*/ 109 w 211"/>
                    <a:gd name="T17" fmla="*/ 163 h 163"/>
                    <a:gd name="T18" fmla="*/ 109 w 211"/>
                    <a:gd name="T19" fmla="*/ 163 h 163"/>
                    <a:gd name="T20" fmla="*/ 110 w 211"/>
                    <a:gd name="T21" fmla="*/ 163 h 163"/>
                    <a:gd name="T22" fmla="*/ 110 w 211"/>
                    <a:gd name="T23" fmla="*/ 163 h 163"/>
                    <a:gd name="T24" fmla="*/ 110 w 211"/>
                    <a:gd name="T25" fmla="*/ 163 h 163"/>
                    <a:gd name="T26" fmla="*/ 111 w 211"/>
                    <a:gd name="T27" fmla="*/ 163 h 163"/>
                    <a:gd name="T28" fmla="*/ 111 w 211"/>
                    <a:gd name="T29" fmla="*/ 163 h 163"/>
                    <a:gd name="T30" fmla="*/ 111 w 211"/>
                    <a:gd name="T31" fmla="*/ 163 h 163"/>
                    <a:gd name="T32" fmla="*/ 112 w 211"/>
                    <a:gd name="T33" fmla="*/ 163 h 163"/>
                    <a:gd name="T34" fmla="*/ 112 w 211"/>
                    <a:gd name="T35" fmla="*/ 163 h 163"/>
                    <a:gd name="T36" fmla="*/ 112 w 211"/>
                    <a:gd name="T37" fmla="*/ 163 h 163"/>
                    <a:gd name="T38" fmla="*/ 113 w 211"/>
                    <a:gd name="T39" fmla="*/ 163 h 163"/>
                    <a:gd name="T40" fmla="*/ 113 w 211"/>
                    <a:gd name="T41" fmla="*/ 163 h 163"/>
                    <a:gd name="T42" fmla="*/ 114 w 211"/>
                    <a:gd name="T43" fmla="*/ 163 h 163"/>
                    <a:gd name="T44" fmla="*/ 114 w 211"/>
                    <a:gd name="T45" fmla="*/ 163 h 163"/>
                    <a:gd name="T46" fmla="*/ 115 w 211"/>
                    <a:gd name="T47" fmla="*/ 163 h 163"/>
                    <a:gd name="T48" fmla="*/ 115 w 211"/>
                    <a:gd name="T49" fmla="*/ 162 h 163"/>
                    <a:gd name="T50" fmla="*/ 16 w 211"/>
                    <a:gd name="T51" fmla="*/ 0 h 163"/>
                    <a:gd name="T52" fmla="*/ 0 w 211"/>
                    <a:gd name="T53" fmla="*/ 50 h 163"/>
                    <a:gd name="T54" fmla="*/ 0 w 211"/>
                    <a:gd name="T55" fmla="*/ 51 h 163"/>
                    <a:gd name="T56" fmla="*/ 0 w 211"/>
                    <a:gd name="T57" fmla="*/ 51 h 163"/>
                    <a:gd name="T58" fmla="*/ 0 w 211"/>
                    <a:gd name="T59" fmla="*/ 51 h 163"/>
                    <a:gd name="T60" fmla="*/ 0 w 211"/>
                    <a:gd name="T61" fmla="*/ 52 h 163"/>
                    <a:gd name="T62" fmla="*/ 0 w 211"/>
                    <a:gd name="T63" fmla="*/ 52 h 163"/>
                    <a:gd name="T64" fmla="*/ 0 w 211"/>
                    <a:gd name="T65" fmla="*/ 53 h 163"/>
                    <a:gd name="T66" fmla="*/ 0 w 211"/>
                    <a:gd name="T67" fmla="*/ 53 h 163"/>
                    <a:gd name="T68" fmla="*/ 0 w 211"/>
                    <a:gd name="T69" fmla="*/ 53 h 163"/>
                    <a:gd name="T70" fmla="*/ 0 w 211"/>
                    <a:gd name="T71" fmla="*/ 54 h 163"/>
                    <a:gd name="T72" fmla="*/ 0 w 211"/>
                    <a:gd name="T73" fmla="*/ 54 h 163"/>
                    <a:gd name="T74" fmla="*/ 0 w 211"/>
                    <a:gd name="T75" fmla="*/ 54 h 163"/>
                    <a:gd name="T76" fmla="*/ 0 w 211"/>
                    <a:gd name="T77" fmla="*/ 55 h 163"/>
                    <a:gd name="T78" fmla="*/ 0 w 211"/>
                    <a:gd name="T79" fmla="*/ 55 h 163"/>
                    <a:gd name="T80" fmla="*/ 0 w 211"/>
                    <a:gd name="T81" fmla="*/ 55 h 163"/>
                    <a:gd name="T82" fmla="*/ 0 w 211"/>
                    <a:gd name="T83" fmla="*/ 56 h 163"/>
                    <a:gd name="T84" fmla="*/ 33 w 211"/>
                    <a:gd name="T85" fmla="*/ 132 h 163"/>
                    <a:gd name="T86" fmla="*/ 42 w 211"/>
                    <a:gd name="T87" fmla="*/ 102 h 163"/>
                    <a:gd name="T88" fmla="*/ 16 w 211"/>
                    <a:gd name="T8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11" h="163">
                      <a:moveTo>
                        <a:pt x="211" y="83"/>
                      </a:moveTo>
                      <a:cubicBezTo>
                        <a:pt x="192" y="114"/>
                        <a:pt x="158" y="135"/>
                        <a:pt x="119" y="135"/>
                      </a:cubicBezTo>
                      <a:cubicBezTo>
                        <a:pt x="104" y="135"/>
                        <a:pt x="89" y="132"/>
                        <a:pt x="76" y="126"/>
                      </a:cubicBezTo>
                      <a:cubicBezTo>
                        <a:pt x="76" y="126"/>
                        <a:pt x="76" y="127"/>
                        <a:pt x="76" y="127"/>
                      </a:cubicBezTo>
                      <a:cubicBezTo>
                        <a:pt x="76" y="138"/>
                        <a:pt x="71" y="146"/>
                        <a:pt x="62" y="148"/>
                      </a:cubicBezTo>
                      <a:cubicBezTo>
                        <a:pt x="60" y="148"/>
                        <a:pt x="59" y="148"/>
                        <a:pt x="57" y="148"/>
                      </a:cubicBezTo>
                      <a:cubicBezTo>
                        <a:pt x="56" y="148"/>
                        <a:pt x="54" y="148"/>
                        <a:pt x="52" y="147"/>
                      </a:cubicBezTo>
                      <a:cubicBezTo>
                        <a:pt x="68" y="157"/>
                        <a:pt x="87" y="163"/>
                        <a:pt x="107" y="163"/>
                      </a:cubicBezTo>
                      <a:cubicBezTo>
                        <a:pt x="107" y="163"/>
                        <a:pt x="107" y="163"/>
                        <a:pt x="107" y="163"/>
                      </a:cubicBezTo>
                      <a:cubicBezTo>
                        <a:pt x="107" y="163"/>
                        <a:pt x="107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2"/>
                      </a:cubicBezTo>
                      <a:cubicBezTo>
                        <a:pt x="115" y="162"/>
                        <a:pt x="115" y="162"/>
                        <a:pt x="115" y="162"/>
                      </a:cubicBezTo>
                      <a:cubicBezTo>
                        <a:pt x="161" y="159"/>
                        <a:pt x="199" y="127"/>
                        <a:pt x="211" y="83"/>
                      </a:cubicBezTo>
                      <a:moveTo>
                        <a:pt x="16" y="0"/>
                      </a:moveTo>
                      <a:cubicBezTo>
                        <a:pt x="7" y="15"/>
                        <a:pt x="1" y="32"/>
                        <a:pt x="0" y="5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50"/>
                        <a:pt x="0" y="50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87"/>
                        <a:pt x="13" y="115"/>
                        <a:pt x="34" y="134"/>
                      </a:cubicBezTo>
                      <a:cubicBezTo>
                        <a:pt x="34" y="133"/>
                        <a:pt x="34" y="132"/>
                        <a:pt x="33" y="132"/>
                      </a:cubicBezTo>
                      <a:cubicBezTo>
                        <a:pt x="32" y="128"/>
                        <a:pt x="32" y="124"/>
                        <a:pt x="32" y="121"/>
                      </a:cubicBezTo>
                      <a:cubicBezTo>
                        <a:pt x="31" y="112"/>
                        <a:pt x="35" y="105"/>
                        <a:pt x="42" y="102"/>
                      </a:cubicBezTo>
                      <a:cubicBezTo>
                        <a:pt x="23" y="83"/>
                        <a:pt x="12" y="56"/>
                        <a:pt x="12" y="28"/>
                      </a:cubicBezTo>
                      <a:cubicBezTo>
                        <a:pt x="12" y="18"/>
                        <a:pt x="13" y="9"/>
                        <a:pt x="16" y="0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rgbClr val="9B00BC"/>
                    </a:gs>
                    <a:gs pos="92000">
                      <a:srgbClr val="3E0066"/>
                    </a:gs>
                  </a:gsLst>
                  <a:lin ang="5400000" scaled="1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200"/>
                <p:cNvSpPr/>
                <p:nvPr/>
              </p:nvSpPr>
              <p:spPr bwMode="auto">
                <a:xfrm>
                  <a:off x="5770401" y="5356561"/>
                  <a:ext cx="127666" cy="131443"/>
                </a:xfrm>
                <a:custGeom>
                  <a:avLst/>
                  <a:gdLst>
                    <a:gd name="T0" fmla="*/ 13 w 32"/>
                    <a:gd name="T1" fmla="*/ 0 h 33"/>
                    <a:gd name="T2" fmla="*/ 10 w 32"/>
                    <a:gd name="T3" fmla="*/ 0 h 33"/>
                    <a:gd name="T4" fmla="*/ 0 w 32"/>
                    <a:gd name="T5" fmla="*/ 13 h 33"/>
                    <a:gd name="T6" fmla="*/ 1 w 32"/>
                    <a:gd name="T7" fmla="*/ 21 h 33"/>
                    <a:gd name="T8" fmla="*/ 19 w 32"/>
                    <a:gd name="T9" fmla="*/ 33 h 33"/>
                    <a:gd name="T10" fmla="*/ 22 w 32"/>
                    <a:gd name="T11" fmla="*/ 33 h 33"/>
                    <a:gd name="T12" fmla="*/ 32 w 32"/>
                    <a:gd name="T13" fmla="*/ 18 h 33"/>
                    <a:gd name="T14" fmla="*/ 31 w 32"/>
                    <a:gd name="T15" fmla="*/ 12 h 33"/>
                    <a:gd name="T16" fmla="*/ 13 w 32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3">
                      <a:moveTo>
                        <a:pt x="13" y="0"/>
                      </a:move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4" y="1"/>
                        <a:pt x="0" y="7"/>
                        <a:pt x="0" y="13"/>
                      </a:cubicBezTo>
                      <a:cubicBezTo>
                        <a:pt x="0" y="16"/>
                        <a:pt x="0" y="18"/>
                        <a:pt x="1" y="21"/>
                      </a:cubicBezTo>
                      <a:cubicBezTo>
                        <a:pt x="3" y="29"/>
                        <a:pt x="11" y="33"/>
                        <a:pt x="19" y="33"/>
                      </a:cubicBezTo>
                      <a:cubicBezTo>
                        <a:pt x="20" y="33"/>
                        <a:pt x="21" y="33"/>
                        <a:pt x="22" y="33"/>
                      </a:cubicBezTo>
                      <a:cubicBezTo>
                        <a:pt x="29" y="32"/>
                        <a:pt x="32" y="25"/>
                        <a:pt x="32" y="18"/>
                      </a:cubicBezTo>
                      <a:cubicBezTo>
                        <a:pt x="32" y="16"/>
                        <a:pt x="32" y="14"/>
                        <a:pt x="31" y="12"/>
                      </a:cubicBezTo>
                      <a:cubicBezTo>
                        <a:pt x="28" y="4"/>
                        <a:pt x="21" y="0"/>
                        <a:pt x="13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201"/>
                <p:cNvSpPr/>
                <p:nvPr/>
              </p:nvSpPr>
              <p:spPr bwMode="auto">
                <a:xfrm>
                  <a:off x="5673623" y="5910459"/>
                  <a:ext cx="135220" cy="99716"/>
                </a:xfrm>
                <a:custGeom>
                  <a:avLst/>
                  <a:gdLst>
                    <a:gd name="T0" fmla="*/ 8 w 34"/>
                    <a:gd name="T1" fmla="*/ 0 h 25"/>
                    <a:gd name="T2" fmla="*/ 4 w 34"/>
                    <a:gd name="T3" fmla="*/ 0 h 25"/>
                    <a:gd name="T4" fmla="*/ 0 w 34"/>
                    <a:gd name="T5" fmla="*/ 1 h 25"/>
                    <a:gd name="T6" fmla="*/ 2 w 34"/>
                    <a:gd name="T7" fmla="*/ 3 h 25"/>
                    <a:gd name="T8" fmla="*/ 4 w 34"/>
                    <a:gd name="T9" fmla="*/ 3 h 25"/>
                    <a:gd name="T10" fmla="*/ 8 w 34"/>
                    <a:gd name="T11" fmla="*/ 2 h 25"/>
                    <a:gd name="T12" fmla="*/ 32 w 34"/>
                    <a:gd name="T13" fmla="*/ 19 h 25"/>
                    <a:gd name="T14" fmla="*/ 34 w 34"/>
                    <a:gd name="T15" fmla="*/ 25 h 25"/>
                    <a:gd name="T16" fmla="*/ 34 w 34"/>
                    <a:gd name="T17" fmla="*/ 25 h 25"/>
                    <a:gd name="T18" fmla="*/ 32 w 34"/>
                    <a:gd name="T19" fmla="*/ 16 h 25"/>
                    <a:gd name="T20" fmla="*/ 8 w 34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25">
                      <a:moveTo>
                        <a:pt x="8" y="0"/>
                      </a:move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1" y="2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18" y="2"/>
                        <a:pt x="29" y="7"/>
                        <a:pt x="32" y="19"/>
                      </a:cubicBezTo>
                      <a:cubicBezTo>
                        <a:pt x="33" y="21"/>
                        <a:pt x="33" y="23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2"/>
                        <a:pt x="33" y="19"/>
                        <a:pt x="32" y="16"/>
                      </a:cubicBezTo>
                      <a:cubicBezTo>
                        <a:pt x="29" y="4"/>
                        <a:pt x="18" y="0"/>
                        <a:pt x="8" y="0"/>
                      </a:cubicBezTo>
                    </a:path>
                  </a:pathLst>
                </a:custGeom>
                <a:solidFill>
                  <a:srgbClr val="9B00B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204"/>
                <p:cNvSpPr/>
                <p:nvPr/>
              </p:nvSpPr>
              <p:spPr bwMode="auto">
                <a:xfrm>
                  <a:off x="5681177" y="5918769"/>
                  <a:ext cx="127666" cy="91406"/>
                </a:xfrm>
                <a:custGeom>
                  <a:avLst/>
                  <a:gdLst>
                    <a:gd name="T0" fmla="*/ 6 w 32"/>
                    <a:gd name="T1" fmla="*/ 0 h 23"/>
                    <a:gd name="T2" fmla="*/ 2 w 32"/>
                    <a:gd name="T3" fmla="*/ 1 h 23"/>
                    <a:gd name="T4" fmla="*/ 0 w 32"/>
                    <a:gd name="T5" fmla="*/ 1 h 23"/>
                    <a:gd name="T6" fmla="*/ 32 w 32"/>
                    <a:gd name="T7" fmla="*/ 23 h 23"/>
                    <a:gd name="T8" fmla="*/ 30 w 32"/>
                    <a:gd name="T9" fmla="*/ 17 h 23"/>
                    <a:gd name="T10" fmla="*/ 6 w 32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23">
                      <a:moveTo>
                        <a:pt x="6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9" y="10"/>
                        <a:pt x="20" y="17"/>
                        <a:pt x="32" y="23"/>
                      </a:cubicBezTo>
                      <a:cubicBezTo>
                        <a:pt x="31" y="21"/>
                        <a:pt x="31" y="19"/>
                        <a:pt x="30" y="17"/>
                      </a:cubicBezTo>
                      <a:cubicBezTo>
                        <a:pt x="27" y="5"/>
                        <a:pt x="16" y="0"/>
                        <a:pt x="6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205"/>
                <p:cNvSpPr/>
                <p:nvPr/>
              </p:nvSpPr>
              <p:spPr bwMode="auto">
                <a:xfrm>
                  <a:off x="5627145" y="5918768"/>
                  <a:ext cx="184419" cy="183625"/>
                </a:xfrm>
                <a:custGeom>
                  <a:avLst/>
                  <a:gdLst>
                    <a:gd name="T0" fmla="*/ 12 w 44"/>
                    <a:gd name="T1" fmla="*/ 0 h 44"/>
                    <a:gd name="T2" fmla="*/ 0 w 44"/>
                    <a:gd name="T3" fmla="*/ 17 h 44"/>
                    <a:gd name="T4" fmla="*/ 1 w 44"/>
                    <a:gd name="T5" fmla="*/ 28 h 44"/>
                    <a:gd name="T6" fmla="*/ 2 w 44"/>
                    <a:gd name="T7" fmla="*/ 30 h 44"/>
                    <a:gd name="T8" fmla="*/ 20 w 44"/>
                    <a:gd name="T9" fmla="*/ 43 h 44"/>
                    <a:gd name="T10" fmla="*/ 25 w 44"/>
                    <a:gd name="T11" fmla="*/ 44 h 44"/>
                    <a:gd name="T12" fmla="*/ 30 w 44"/>
                    <a:gd name="T13" fmla="*/ 44 h 44"/>
                    <a:gd name="T14" fmla="*/ 44 w 44"/>
                    <a:gd name="T15" fmla="*/ 23 h 44"/>
                    <a:gd name="T16" fmla="*/ 44 w 44"/>
                    <a:gd name="T17" fmla="*/ 22 h 44"/>
                    <a:gd name="T18" fmla="*/ 12 w 44"/>
                    <a:gd name="T1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12" y="0"/>
                      </a:moveTo>
                      <a:cubicBezTo>
                        <a:pt x="5" y="2"/>
                        <a:pt x="0" y="9"/>
                        <a:pt x="0" y="17"/>
                      </a:cubicBezTo>
                      <a:cubicBezTo>
                        <a:pt x="0" y="20"/>
                        <a:pt x="0" y="24"/>
                        <a:pt x="1" y="28"/>
                      </a:cubicBezTo>
                      <a:cubicBezTo>
                        <a:pt x="2" y="28"/>
                        <a:pt x="2" y="29"/>
                        <a:pt x="2" y="30"/>
                      </a:cubicBezTo>
                      <a:cubicBezTo>
                        <a:pt x="8" y="35"/>
                        <a:pt x="14" y="40"/>
                        <a:pt x="20" y="43"/>
                      </a:cubicBezTo>
                      <a:cubicBezTo>
                        <a:pt x="22" y="44"/>
                        <a:pt x="24" y="44"/>
                        <a:pt x="25" y="44"/>
                      </a:cubicBezTo>
                      <a:cubicBezTo>
                        <a:pt x="27" y="44"/>
                        <a:pt x="28" y="44"/>
                        <a:pt x="30" y="44"/>
                      </a:cubicBezTo>
                      <a:cubicBezTo>
                        <a:pt x="39" y="42"/>
                        <a:pt x="44" y="34"/>
                        <a:pt x="44" y="23"/>
                      </a:cubicBezTo>
                      <a:cubicBezTo>
                        <a:pt x="44" y="23"/>
                        <a:pt x="44" y="22"/>
                        <a:pt x="44" y="22"/>
                      </a:cubicBezTo>
                      <a:cubicBezTo>
                        <a:pt x="32" y="16"/>
                        <a:pt x="21" y="9"/>
                        <a:pt x="12" y="0"/>
                      </a:cubicBezTo>
                    </a:path>
                  </a:pathLst>
                </a:custGeom>
                <a:gradFill>
                  <a:gsLst>
                    <a:gs pos="0">
                      <a:srgbClr val="640089"/>
                    </a:gs>
                    <a:gs pos="100000">
                      <a:srgbClr val="400068"/>
                    </a:gs>
                  </a:gsLst>
                  <a:lin ang="2700000" scaled="1"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207"/>
                <p:cNvSpPr/>
                <p:nvPr/>
              </p:nvSpPr>
              <p:spPr bwMode="auto">
                <a:xfrm>
                  <a:off x="5882119" y="5522570"/>
                  <a:ext cx="87629" cy="91406"/>
                </a:xfrm>
                <a:custGeom>
                  <a:avLst/>
                  <a:gdLst>
                    <a:gd name="T0" fmla="*/ 9 w 22"/>
                    <a:gd name="T1" fmla="*/ 0 h 23"/>
                    <a:gd name="T2" fmla="*/ 7 w 22"/>
                    <a:gd name="T3" fmla="*/ 1 h 23"/>
                    <a:gd name="T4" fmla="*/ 0 w 22"/>
                    <a:gd name="T5" fmla="*/ 9 h 23"/>
                    <a:gd name="T6" fmla="*/ 1 w 22"/>
                    <a:gd name="T7" fmla="*/ 15 h 23"/>
                    <a:gd name="T8" fmla="*/ 13 w 22"/>
                    <a:gd name="T9" fmla="*/ 23 h 23"/>
                    <a:gd name="T10" fmla="*/ 15 w 22"/>
                    <a:gd name="T11" fmla="*/ 23 h 23"/>
                    <a:gd name="T12" fmla="*/ 22 w 22"/>
                    <a:gd name="T13" fmla="*/ 13 h 23"/>
                    <a:gd name="T14" fmla="*/ 21 w 22"/>
                    <a:gd name="T15" fmla="*/ 9 h 23"/>
                    <a:gd name="T16" fmla="*/ 9 w 22"/>
                    <a:gd name="T1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3">
                      <a:moveTo>
                        <a:pt x="9" y="0"/>
                      </a:moveTo>
                      <a:cubicBezTo>
                        <a:pt x="8" y="0"/>
                        <a:pt x="8" y="1"/>
                        <a:pt x="7" y="1"/>
                      </a:cubicBezTo>
                      <a:cubicBezTo>
                        <a:pt x="3" y="1"/>
                        <a:pt x="0" y="5"/>
                        <a:pt x="0" y="9"/>
                      </a:cubicBezTo>
                      <a:cubicBezTo>
                        <a:pt x="0" y="11"/>
                        <a:pt x="0" y="13"/>
                        <a:pt x="1" y="15"/>
                      </a:cubicBezTo>
                      <a:cubicBezTo>
                        <a:pt x="2" y="21"/>
                        <a:pt x="8" y="23"/>
                        <a:pt x="13" y="23"/>
                      </a:cubicBezTo>
                      <a:cubicBezTo>
                        <a:pt x="14" y="23"/>
                        <a:pt x="14" y="23"/>
                        <a:pt x="15" y="23"/>
                      </a:cubicBezTo>
                      <a:cubicBezTo>
                        <a:pt x="20" y="22"/>
                        <a:pt x="22" y="18"/>
                        <a:pt x="22" y="13"/>
                      </a:cubicBezTo>
                      <a:cubicBezTo>
                        <a:pt x="22" y="11"/>
                        <a:pt x="22" y="10"/>
                        <a:pt x="21" y="9"/>
                      </a:cubicBezTo>
                      <a:cubicBezTo>
                        <a:pt x="19" y="3"/>
                        <a:pt x="14" y="0"/>
                        <a:pt x="9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57" name="文本框 356"/>
              <p:cNvSpPr txBox="1"/>
              <p:nvPr/>
            </p:nvSpPr>
            <p:spPr>
              <a:xfrm>
                <a:off x="4160462" y="679564"/>
                <a:ext cx="659488" cy="400110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03</a:t>
                </a:r>
                <a:endParaRPr lang="zh-CN" altLang="en-US" sz="2000" spc="3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372" name="文本框 371"/>
          <p:cNvSpPr txBox="1"/>
          <p:nvPr/>
        </p:nvSpPr>
        <p:spPr>
          <a:xfrm>
            <a:off x="4739502" y="681877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solidFill>
                  <a:schemeClr val="bg1"/>
                </a:solidFill>
                <a:sym typeface="+mn-ea"/>
              </a:rPr>
              <a:t>各项功能测试</a:t>
            </a:r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1272540"/>
            <a:ext cx="2219960" cy="1459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10" y="2997835"/>
            <a:ext cx="3147695" cy="14878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05" y="3052445"/>
            <a:ext cx="3268980" cy="19831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4708525"/>
            <a:ext cx="3735070" cy="18078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8085" y="1195070"/>
            <a:ext cx="2538730" cy="15513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6555" y="400685"/>
            <a:ext cx="2895600" cy="6198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4000">
        <p14:flythrough dir="out" hasBounce="1"/>
      </p:transition>
    </mc:Choice>
    <mc:Fallback>
      <p:transition spd="slow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33333E-6 L 0.03894 -0.087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椭圆 181"/>
          <p:cNvSpPr/>
          <p:nvPr/>
        </p:nvSpPr>
        <p:spPr>
          <a:xfrm>
            <a:off x="1448942" y="120729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400233" y="108747"/>
            <a:ext cx="45719" cy="45719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6972951" y="2662632"/>
            <a:ext cx="518160" cy="518160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chemeClr val="bg1">
                <a:alpha val="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/>
          <p:cNvSpPr/>
          <p:nvPr/>
        </p:nvSpPr>
        <p:spPr>
          <a:xfrm rot="20246988" flipH="1">
            <a:off x="2029360" y="1095123"/>
            <a:ext cx="45719" cy="45719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/>
          <p:cNvSpPr/>
          <p:nvPr/>
        </p:nvSpPr>
        <p:spPr>
          <a:xfrm rot="20246988" flipH="1">
            <a:off x="1878852" y="1879567"/>
            <a:ext cx="45719" cy="45719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" name="组合 204"/>
          <p:cNvGrpSpPr/>
          <p:nvPr/>
        </p:nvGrpSpPr>
        <p:grpSpPr>
          <a:xfrm>
            <a:off x="1504576" y="478928"/>
            <a:ext cx="9762217" cy="5754369"/>
            <a:chOff x="1504576" y="478928"/>
            <a:chExt cx="9762217" cy="5754369"/>
          </a:xfrm>
          <a:solidFill>
            <a:schemeClr val="bg1">
              <a:alpha val="50000"/>
            </a:schemeClr>
          </a:solidFill>
        </p:grpSpPr>
        <p:sp>
          <p:nvSpPr>
            <p:cNvPr id="206" name="椭圆 205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燕尾形 4"/>
          <p:cNvSpPr/>
          <p:nvPr/>
        </p:nvSpPr>
        <p:spPr>
          <a:xfrm rot="5400000">
            <a:off x="6035459" y="6441058"/>
            <a:ext cx="121082" cy="221825"/>
          </a:xfrm>
          <a:prstGeom prst="chevron">
            <a:avLst>
              <a:gd name="adj" fmla="val 85590"/>
            </a:avLst>
          </a:prstGeom>
          <a:solidFill>
            <a:schemeClr val="bg1">
              <a:alpha val="73000"/>
            </a:schemeClr>
          </a:solidFill>
          <a:ln w="3175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52177" y="-165289"/>
            <a:ext cx="3961600" cy="1911270"/>
            <a:chOff x="-6475466" y="507434"/>
            <a:chExt cx="3961600" cy="1911270"/>
          </a:xfrm>
        </p:grpSpPr>
        <p:sp>
          <p:nvSpPr>
            <p:cNvPr id="118" name="椭圆 117"/>
            <p:cNvSpPr/>
            <p:nvPr/>
          </p:nvSpPr>
          <p:spPr>
            <a:xfrm rot="10800000">
              <a:off x="-6475466" y="1663134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 rot="10800000">
              <a:off x="-3736401" y="2372985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 rot="10800000">
              <a:off x="-3409376" y="1739334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 rot="10800000">
              <a:off x="-5275317" y="1193234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 rot="10800000">
              <a:off x="-2559585" y="2166610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 rot="10800000">
              <a:off x="-3849205" y="1072584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 rot="10800000">
              <a:off x="-3351267" y="507434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10075" y="0"/>
            <a:ext cx="11598758" cy="6024371"/>
            <a:chOff x="-10075" y="0"/>
            <a:chExt cx="11598758" cy="6024371"/>
          </a:xfrm>
        </p:grpSpPr>
        <p:grpSp>
          <p:nvGrpSpPr>
            <p:cNvPr id="29" name="组合 28"/>
            <p:cNvGrpSpPr/>
            <p:nvPr/>
          </p:nvGrpSpPr>
          <p:grpSpPr>
            <a:xfrm>
              <a:off x="8049582" y="2263518"/>
              <a:ext cx="3232068" cy="553301"/>
              <a:chOff x="7712157" y="1868586"/>
              <a:chExt cx="3868092" cy="662183"/>
            </a:xfrm>
          </p:grpSpPr>
          <p:sp>
            <p:nvSpPr>
              <p:cNvPr id="27" name="椭圆 26"/>
              <p:cNvSpPr/>
              <p:nvPr/>
            </p:nvSpPr>
            <p:spPr>
              <a:xfrm rot="20146604">
                <a:off x="7712157" y="2210604"/>
                <a:ext cx="3868092" cy="320165"/>
              </a:xfrm>
              <a:prstGeom prst="ellipse">
                <a:avLst/>
              </a:prstGeom>
              <a:no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 rot="19800000" flipH="1">
                <a:off x="9345945" y="1868586"/>
                <a:ext cx="623138" cy="624217"/>
                <a:chOff x="5181600" y="981075"/>
                <a:chExt cx="1831975" cy="1835150"/>
              </a:xfrm>
            </p:grpSpPr>
            <p:sp>
              <p:nvSpPr>
                <p:cNvPr id="10" name="Oval 176"/>
                <p:cNvSpPr>
                  <a:spLocks noChangeArrowheads="1"/>
                </p:cNvSpPr>
                <p:nvPr/>
              </p:nvSpPr>
              <p:spPr bwMode="auto">
                <a:xfrm>
                  <a:off x="5181600" y="981075"/>
                  <a:ext cx="1831975" cy="1835150"/>
                </a:xfrm>
                <a:prstGeom prst="ellipse">
                  <a:avLst/>
                </a:prstGeom>
                <a:solidFill>
                  <a:srgbClr val="06B6E6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177"/>
                <p:cNvSpPr>
                  <a:spLocks noEditPoints="1"/>
                </p:cNvSpPr>
                <p:nvPr/>
              </p:nvSpPr>
              <p:spPr bwMode="auto">
                <a:xfrm>
                  <a:off x="7013575" y="1890713"/>
                  <a:ext cx="0" cy="41275"/>
                </a:xfrm>
                <a:custGeom>
                  <a:avLst/>
                  <a:gdLst>
                    <a:gd name="T0" fmla="*/ 11 h 11"/>
                    <a:gd name="T1" fmla="*/ 11 h 11"/>
                    <a:gd name="T2" fmla="*/ 11 h 11"/>
                    <a:gd name="T3" fmla="*/ 10 h 11"/>
                    <a:gd name="T4" fmla="*/ 9 h 11"/>
                    <a:gd name="T5" fmla="*/ 9 h 11"/>
                    <a:gd name="T6" fmla="*/ 7 h 11"/>
                    <a:gd name="T7" fmla="*/ 7 h 11"/>
                    <a:gd name="T8" fmla="*/ 7 h 11"/>
                    <a:gd name="T9" fmla="*/ 6 h 11"/>
                    <a:gd name="T10" fmla="*/ 6 h 11"/>
                    <a:gd name="T11" fmla="*/ 6 h 11"/>
                    <a:gd name="T12" fmla="*/ 6 h 11"/>
                    <a:gd name="T13" fmla="*/ 5 h 11"/>
                    <a:gd name="T14" fmla="*/ 5 h 11"/>
                    <a:gd name="T15" fmla="*/ 5 h 11"/>
                    <a:gd name="T16" fmla="*/ 4 h 11"/>
                    <a:gd name="T17" fmla="*/ 4 h 11"/>
                    <a:gd name="T18" fmla="*/ 4 h 11"/>
                    <a:gd name="T19" fmla="*/ 4 h 11"/>
                    <a:gd name="T20" fmla="*/ 4 h 11"/>
                    <a:gd name="T21" fmla="*/ 3 h 11"/>
                    <a:gd name="T22" fmla="*/ 3 h 11"/>
                    <a:gd name="T23" fmla="*/ 3 h 11"/>
                    <a:gd name="T24" fmla="*/ 3 h 11"/>
                    <a:gd name="T25" fmla="*/ 2 h 11"/>
                    <a:gd name="T26" fmla="*/ 2 h 11"/>
                    <a:gd name="T27" fmla="*/ 2 h 11"/>
                    <a:gd name="T28" fmla="*/ 1 h 11"/>
                    <a:gd name="T29" fmla="*/ 1 h 11"/>
                    <a:gd name="T30" fmla="*/ 1 h 11"/>
                    <a:gd name="T31" fmla="*/ 1 h 11"/>
                    <a:gd name="T32" fmla="*/ 1 h 11"/>
                    <a:gd name="T33" fmla="*/ 1 h 11"/>
                    <a:gd name="T34" fmla="*/ 0 h 11"/>
                    <a:gd name="T35" fmla="*/ 0 h 11"/>
                    <a:gd name="T36" fmla="*/ 0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  <a:cxn ang="0">
                      <a:pos x="0" y="T21"/>
                    </a:cxn>
                    <a:cxn ang="0">
                      <a:pos x="0" y="T22"/>
                    </a:cxn>
                    <a:cxn ang="0">
                      <a:pos x="0" y="T23"/>
                    </a:cxn>
                    <a:cxn ang="0">
                      <a:pos x="0" y="T24"/>
                    </a:cxn>
                    <a:cxn ang="0">
                      <a:pos x="0" y="T25"/>
                    </a:cxn>
                    <a:cxn ang="0">
                      <a:pos x="0" y="T26"/>
                    </a:cxn>
                    <a:cxn ang="0">
                      <a:pos x="0" y="T27"/>
                    </a:cxn>
                    <a:cxn ang="0">
                      <a:pos x="0" y="T28"/>
                    </a:cxn>
                    <a:cxn ang="0">
                      <a:pos x="0" y="T29"/>
                    </a:cxn>
                    <a:cxn ang="0">
                      <a:pos x="0" y="T30"/>
                    </a:cxn>
                    <a:cxn ang="0">
                      <a:pos x="0" y="T31"/>
                    </a:cxn>
                    <a:cxn ang="0">
                      <a:pos x="0" y="T32"/>
                    </a:cxn>
                    <a:cxn ang="0">
                      <a:pos x="0" y="T33"/>
                    </a:cxn>
                    <a:cxn ang="0">
                      <a:pos x="0" y="T34"/>
                    </a:cxn>
                    <a:cxn ang="0">
                      <a:pos x="0" y="T35"/>
                    </a:cxn>
                    <a:cxn ang="0">
                      <a:pos x="0" y="T3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0" y="11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0" y="1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moveTo>
                        <a:pt x="0" y="9"/>
                      </a:move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7FFF7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178"/>
                <p:cNvSpPr/>
                <p:nvPr/>
              </p:nvSpPr>
              <p:spPr bwMode="auto">
                <a:xfrm>
                  <a:off x="6330950" y="1296988"/>
                  <a:ext cx="682625" cy="1423988"/>
                </a:xfrm>
                <a:custGeom>
                  <a:avLst/>
                  <a:gdLst>
                    <a:gd name="T0" fmla="*/ 42 w 181"/>
                    <a:gd name="T1" fmla="*/ 0 h 377"/>
                    <a:gd name="T2" fmla="*/ 29 w 181"/>
                    <a:gd name="T3" fmla="*/ 68 h 377"/>
                    <a:gd name="T4" fmla="*/ 56 w 181"/>
                    <a:gd name="T5" fmla="*/ 274 h 377"/>
                    <a:gd name="T6" fmla="*/ 39 w 181"/>
                    <a:gd name="T7" fmla="*/ 317 h 377"/>
                    <a:gd name="T8" fmla="*/ 173 w 181"/>
                    <a:gd name="T9" fmla="*/ 223 h 377"/>
                    <a:gd name="T10" fmla="*/ 173 w 181"/>
                    <a:gd name="T11" fmla="*/ 223 h 377"/>
                    <a:gd name="T12" fmla="*/ 173 w 181"/>
                    <a:gd name="T13" fmla="*/ 223 h 377"/>
                    <a:gd name="T14" fmla="*/ 46 w 181"/>
                    <a:gd name="T15" fmla="*/ 377 h 377"/>
                    <a:gd name="T16" fmla="*/ 181 w 181"/>
                    <a:gd name="T17" fmla="*/ 168 h 377"/>
                    <a:gd name="T18" fmla="*/ 181 w 181"/>
                    <a:gd name="T19" fmla="*/ 168 h 377"/>
                    <a:gd name="T20" fmla="*/ 181 w 181"/>
                    <a:gd name="T21" fmla="*/ 168 h 377"/>
                    <a:gd name="T22" fmla="*/ 181 w 181"/>
                    <a:gd name="T23" fmla="*/ 168 h 377"/>
                    <a:gd name="T24" fmla="*/ 181 w 181"/>
                    <a:gd name="T25" fmla="*/ 167 h 377"/>
                    <a:gd name="T26" fmla="*/ 181 w 181"/>
                    <a:gd name="T27" fmla="*/ 167 h 377"/>
                    <a:gd name="T28" fmla="*/ 181 w 181"/>
                    <a:gd name="T29" fmla="*/ 166 h 377"/>
                    <a:gd name="T30" fmla="*/ 181 w 181"/>
                    <a:gd name="T31" fmla="*/ 166 h 377"/>
                    <a:gd name="T32" fmla="*/ 181 w 181"/>
                    <a:gd name="T33" fmla="*/ 164 h 377"/>
                    <a:gd name="T34" fmla="*/ 181 w 181"/>
                    <a:gd name="T35" fmla="*/ 164 h 377"/>
                    <a:gd name="T36" fmla="*/ 181 w 181"/>
                    <a:gd name="T37" fmla="*/ 164 h 377"/>
                    <a:gd name="T38" fmla="*/ 181 w 181"/>
                    <a:gd name="T39" fmla="*/ 164 h 377"/>
                    <a:gd name="T40" fmla="*/ 181 w 181"/>
                    <a:gd name="T41" fmla="*/ 163 h 377"/>
                    <a:gd name="T42" fmla="*/ 181 w 181"/>
                    <a:gd name="T43" fmla="*/ 163 h 377"/>
                    <a:gd name="T44" fmla="*/ 181 w 181"/>
                    <a:gd name="T45" fmla="*/ 163 h 377"/>
                    <a:gd name="T46" fmla="*/ 181 w 181"/>
                    <a:gd name="T47" fmla="*/ 163 h 377"/>
                    <a:gd name="T48" fmla="*/ 181 w 181"/>
                    <a:gd name="T49" fmla="*/ 163 h 377"/>
                    <a:gd name="T50" fmla="*/ 181 w 181"/>
                    <a:gd name="T51" fmla="*/ 163 h 377"/>
                    <a:gd name="T52" fmla="*/ 181 w 181"/>
                    <a:gd name="T53" fmla="*/ 162 h 377"/>
                    <a:gd name="T54" fmla="*/ 181 w 181"/>
                    <a:gd name="T55" fmla="*/ 162 h 377"/>
                    <a:gd name="T56" fmla="*/ 181 w 181"/>
                    <a:gd name="T57" fmla="*/ 162 h 377"/>
                    <a:gd name="T58" fmla="*/ 181 w 181"/>
                    <a:gd name="T59" fmla="*/ 162 h 377"/>
                    <a:gd name="T60" fmla="*/ 181 w 181"/>
                    <a:gd name="T61" fmla="*/ 162 h 377"/>
                    <a:gd name="T62" fmla="*/ 181 w 181"/>
                    <a:gd name="T63" fmla="*/ 161 h 377"/>
                    <a:gd name="T64" fmla="*/ 181 w 181"/>
                    <a:gd name="T65" fmla="*/ 161 h 377"/>
                    <a:gd name="T66" fmla="*/ 181 w 181"/>
                    <a:gd name="T67" fmla="*/ 161 h 377"/>
                    <a:gd name="T68" fmla="*/ 181 w 181"/>
                    <a:gd name="T69" fmla="*/ 161 h 377"/>
                    <a:gd name="T70" fmla="*/ 181 w 181"/>
                    <a:gd name="T71" fmla="*/ 161 h 377"/>
                    <a:gd name="T72" fmla="*/ 181 w 181"/>
                    <a:gd name="T73" fmla="*/ 160 h 377"/>
                    <a:gd name="T74" fmla="*/ 181 w 181"/>
                    <a:gd name="T75" fmla="*/ 160 h 377"/>
                    <a:gd name="T76" fmla="*/ 181 w 181"/>
                    <a:gd name="T77" fmla="*/ 160 h 377"/>
                    <a:gd name="T78" fmla="*/ 181 w 181"/>
                    <a:gd name="T79" fmla="*/ 160 h 377"/>
                    <a:gd name="T80" fmla="*/ 181 w 181"/>
                    <a:gd name="T81" fmla="*/ 160 h 377"/>
                    <a:gd name="T82" fmla="*/ 181 w 181"/>
                    <a:gd name="T83" fmla="*/ 160 h 377"/>
                    <a:gd name="T84" fmla="*/ 181 w 181"/>
                    <a:gd name="T85" fmla="*/ 159 h 377"/>
                    <a:gd name="T86" fmla="*/ 181 w 181"/>
                    <a:gd name="T87" fmla="*/ 159 h 377"/>
                    <a:gd name="T88" fmla="*/ 181 w 181"/>
                    <a:gd name="T89" fmla="*/ 159 h 377"/>
                    <a:gd name="T90" fmla="*/ 181 w 181"/>
                    <a:gd name="T91" fmla="*/ 159 h 377"/>
                    <a:gd name="T92" fmla="*/ 181 w 181"/>
                    <a:gd name="T93" fmla="*/ 159 h 377"/>
                    <a:gd name="T94" fmla="*/ 181 w 181"/>
                    <a:gd name="T95" fmla="*/ 159 h 377"/>
                    <a:gd name="T96" fmla="*/ 181 w 181"/>
                    <a:gd name="T97" fmla="*/ 159 h 377"/>
                    <a:gd name="T98" fmla="*/ 181 w 181"/>
                    <a:gd name="T99" fmla="*/ 158 h 377"/>
                    <a:gd name="T100" fmla="*/ 181 w 181"/>
                    <a:gd name="T101" fmla="*/ 158 h 377"/>
                    <a:gd name="T102" fmla="*/ 181 w 181"/>
                    <a:gd name="T103" fmla="*/ 158 h 377"/>
                    <a:gd name="T104" fmla="*/ 181 w 181"/>
                    <a:gd name="T105" fmla="*/ 158 h 377"/>
                    <a:gd name="T106" fmla="*/ 181 w 181"/>
                    <a:gd name="T107" fmla="*/ 158 h 377"/>
                    <a:gd name="T108" fmla="*/ 181 w 181"/>
                    <a:gd name="T109" fmla="*/ 158 h 377"/>
                    <a:gd name="T110" fmla="*/ 181 w 181"/>
                    <a:gd name="T111" fmla="*/ 157 h 377"/>
                    <a:gd name="T112" fmla="*/ 181 w 181"/>
                    <a:gd name="T113" fmla="*/ 157 h 377"/>
                    <a:gd name="T114" fmla="*/ 181 w 181"/>
                    <a:gd name="T115" fmla="*/ 157 h 377"/>
                    <a:gd name="T116" fmla="*/ 181 w 181"/>
                    <a:gd name="T117" fmla="*/ 157 h 377"/>
                    <a:gd name="T118" fmla="*/ 181 w 181"/>
                    <a:gd name="T119" fmla="*/ 157 h 377"/>
                    <a:gd name="T120" fmla="*/ 152 w 181"/>
                    <a:gd name="T121" fmla="*/ 43 h 377"/>
                    <a:gd name="T122" fmla="*/ 42 w 181"/>
                    <a:gd name="T123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81" h="377">
                      <a:moveTo>
                        <a:pt x="42" y="0"/>
                      </a:moveTo>
                      <a:cubicBezTo>
                        <a:pt x="0" y="0"/>
                        <a:pt x="18" y="50"/>
                        <a:pt x="29" y="68"/>
                      </a:cubicBezTo>
                      <a:cubicBezTo>
                        <a:pt x="56" y="112"/>
                        <a:pt x="95" y="140"/>
                        <a:pt x="56" y="274"/>
                      </a:cubicBezTo>
                      <a:cubicBezTo>
                        <a:pt x="51" y="290"/>
                        <a:pt x="46" y="304"/>
                        <a:pt x="39" y="317"/>
                      </a:cubicBezTo>
                      <a:cubicBezTo>
                        <a:pt x="94" y="302"/>
                        <a:pt x="141" y="268"/>
                        <a:pt x="173" y="223"/>
                      </a:cubicBezTo>
                      <a:cubicBezTo>
                        <a:pt x="173" y="223"/>
                        <a:pt x="173" y="223"/>
                        <a:pt x="173" y="223"/>
                      </a:cubicBezTo>
                      <a:cubicBezTo>
                        <a:pt x="173" y="223"/>
                        <a:pt x="173" y="223"/>
                        <a:pt x="173" y="223"/>
                      </a:cubicBezTo>
                      <a:cubicBezTo>
                        <a:pt x="154" y="290"/>
                        <a:pt x="108" y="346"/>
                        <a:pt x="46" y="377"/>
                      </a:cubicBezTo>
                      <a:cubicBezTo>
                        <a:pt x="124" y="339"/>
                        <a:pt x="178" y="260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7"/>
                        <a:pt x="181" y="167"/>
                        <a:pt x="181" y="167"/>
                      </a:cubicBezTo>
                      <a:cubicBezTo>
                        <a:pt x="181" y="167"/>
                        <a:pt x="181" y="167"/>
                        <a:pt x="181" y="167"/>
                      </a:cubicBezTo>
                      <a:cubicBezTo>
                        <a:pt x="181" y="167"/>
                        <a:pt x="181" y="167"/>
                        <a:pt x="181" y="166"/>
                      </a:cubicBezTo>
                      <a:cubicBezTo>
                        <a:pt x="181" y="166"/>
                        <a:pt x="181" y="166"/>
                        <a:pt x="181" y="166"/>
                      </a:cubicBezTo>
                      <a:cubicBezTo>
                        <a:pt x="181" y="166"/>
                        <a:pt x="181" y="165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16"/>
                        <a:pt x="170" y="77"/>
                        <a:pt x="152" y="43"/>
                      </a:cubicBezTo>
                      <a:cubicBezTo>
                        <a:pt x="97" y="12"/>
                        <a:pt x="63" y="0"/>
                        <a:pt x="42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179"/>
                <p:cNvSpPr/>
                <p:nvPr/>
              </p:nvSpPr>
              <p:spPr bwMode="auto">
                <a:xfrm>
                  <a:off x="5186363" y="1071563"/>
                  <a:ext cx="1041400" cy="1350963"/>
                </a:xfrm>
                <a:custGeom>
                  <a:avLst/>
                  <a:gdLst>
                    <a:gd name="T0" fmla="*/ 136 w 276"/>
                    <a:gd name="T1" fmla="*/ 0 h 358"/>
                    <a:gd name="T2" fmla="*/ 0 w 276"/>
                    <a:gd name="T3" fmla="*/ 198 h 358"/>
                    <a:gd name="T4" fmla="*/ 0 w 276"/>
                    <a:gd name="T5" fmla="*/ 198 h 358"/>
                    <a:gd name="T6" fmla="*/ 47 w 276"/>
                    <a:gd name="T7" fmla="*/ 74 h 358"/>
                    <a:gd name="T8" fmla="*/ 41 w 276"/>
                    <a:gd name="T9" fmla="*/ 139 h 358"/>
                    <a:gd name="T10" fmla="*/ 168 w 276"/>
                    <a:gd name="T11" fmla="*/ 358 h 358"/>
                    <a:gd name="T12" fmla="*/ 240 w 276"/>
                    <a:gd name="T13" fmla="*/ 246 h 358"/>
                    <a:gd name="T14" fmla="*/ 165 w 276"/>
                    <a:gd name="T15" fmla="*/ 94 h 358"/>
                    <a:gd name="T16" fmla="*/ 136 w 276"/>
                    <a:gd name="T17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6" h="358">
                      <a:moveTo>
                        <a:pt x="136" y="0"/>
                      </a:moveTo>
                      <a:cubicBezTo>
                        <a:pt x="61" y="37"/>
                        <a:pt x="7" y="111"/>
                        <a:pt x="0" y="198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4" y="153"/>
                        <a:pt x="22" y="109"/>
                        <a:pt x="47" y="74"/>
                      </a:cubicBezTo>
                      <a:cubicBezTo>
                        <a:pt x="41" y="95"/>
                        <a:pt x="41" y="117"/>
                        <a:pt x="41" y="139"/>
                      </a:cubicBezTo>
                      <a:cubicBezTo>
                        <a:pt x="41" y="233"/>
                        <a:pt x="91" y="317"/>
                        <a:pt x="168" y="358"/>
                      </a:cubicBezTo>
                      <a:cubicBezTo>
                        <a:pt x="187" y="333"/>
                        <a:pt x="217" y="290"/>
                        <a:pt x="240" y="246"/>
                      </a:cubicBezTo>
                      <a:cubicBezTo>
                        <a:pt x="276" y="176"/>
                        <a:pt x="265" y="110"/>
                        <a:pt x="165" y="94"/>
                      </a:cubicBezTo>
                      <a:cubicBezTo>
                        <a:pt x="86" y="81"/>
                        <a:pt x="119" y="24"/>
                        <a:pt x="136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Oval 180"/>
                <p:cNvSpPr>
                  <a:spLocks noChangeArrowheads="1"/>
                </p:cNvSpPr>
                <p:nvPr/>
              </p:nvSpPr>
              <p:spPr bwMode="auto">
                <a:xfrm>
                  <a:off x="5753100" y="1055688"/>
                  <a:ext cx="290513" cy="306388"/>
                </a:xfrm>
                <a:prstGeom prst="ellipse">
                  <a:avLst/>
                </a:pr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Oval 181"/>
                <p:cNvSpPr>
                  <a:spLocks noChangeArrowheads="1"/>
                </p:cNvSpPr>
                <p:nvPr/>
              </p:nvSpPr>
              <p:spPr bwMode="auto">
                <a:xfrm>
                  <a:off x="6076950" y="1211263"/>
                  <a:ext cx="95250" cy="93663"/>
                </a:xfrm>
                <a:prstGeom prst="ellipse">
                  <a:avLst/>
                </a:pr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182"/>
                <p:cNvSpPr/>
                <p:nvPr/>
              </p:nvSpPr>
              <p:spPr bwMode="auto">
                <a:xfrm>
                  <a:off x="5972175" y="2441575"/>
                  <a:ext cx="241300" cy="82550"/>
                </a:xfrm>
                <a:custGeom>
                  <a:avLst/>
                  <a:gdLst>
                    <a:gd name="T0" fmla="*/ 27 w 64"/>
                    <a:gd name="T1" fmla="*/ 0 h 22"/>
                    <a:gd name="T2" fmla="*/ 3 w 64"/>
                    <a:gd name="T3" fmla="*/ 9 h 22"/>
                    <a:gd name="T4" fmla="*/ 0 w 64"/>
                    <a:gd name="T5" fmla="*/ 12 h 22"/>
                    <a:gd name="T6" fmla="*/ 64 w 64"/>
                    <a:gd name="T7" fmla="*/ 22 h 22"/>
                    <a:gd name="T8" fmla="*/ 58 w 64"/>
                    <a:gd name="T9" fmla="*/ 14 h 22"/>
                    <a:gd name="T10" fmla="*/ 27 w 64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22">
                      <a:moveTo>
                        <a:pt x="27" y="0"/>
                      </a:moveTo>
                      <a:cubicBezTo>
                        <a:pt x="18" y="0"/>
                        <a:pt x="10" y="3"/>
                        <a:pt x="3" y="9"/>
                      </a:cubicBezTo>
                      <a:cubicBezTo>
                        <a:pt x="2" y="10"/>
                        <a:pt x="1" y="11"/>
                        <a:pt x="0" y="12"/>
                      </a:cubicBezTo>
                      <a:cubicBezTo>
                        <a:pt x="20" y="18"/>
                        <a:pt x="42" y="22"/>
                        <a:pt x="64" y="22"/>
                      </a:cubicBezTo>
                      <a:cubicBezTo>
                        <a:pt x="63" y="20"/>
                        <a:pt x="61" y="17"/>
                        <a:pt x="58" y="14"/>
                      </a:cubicBezTo>
                      <a:cubicBezTo>
                        <a:pt x="50" y="5"/>
                        <a:pt x="38" y="0"/>
                        <a:pt x="27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83"/>
                <p:cNvSpPr/>
                <p:nvPr/>
              </p:nvSpPr>
              <p:spPr bwMode="auto">
                <a:xfrm>
                  <a:off x="6107113" y="2271713"/>
                  <a:ext cx="180975" cy="161925"/>
                </a:xfrm>
                <a:custGeom>
                  <a:avLst/>
                  <a:gdLst>
                    <a:gd name="T0" fmla="*/ 24 w 48"/>
                    <a:gd name="T1" fmla="*/ 0 h 43"/>
                    <a:gd name="T2" fmla="*/ 10 w 48"/>
                    <a:gd name="T3" fmla="*/ 5 h 43"/>
                    <a:gd name="T4" fmla="*/ 8 w 48"/>
                    <a:gd name="T5" fmla="*/ 36 h 43"/>
                    <a:gd name="T6" fmla="*/ 24 w 48"/>
                    <a:gd name="T7" fmla="*/ 43 h 43"/>
                    <a:gd name="T8" fmla="*/ 38 w 48"/>
                    <a:gd name="T9" fmla="*/ 38 h 43"/>
                    <a:gd name="T10" fmla="*/ 40 w 48"/>
                    <a:gd name="T11" fmla="*/ 7 h 43"/>
                    <a:gd name="T12" fmla="*/ 24 w 48"/>
                    <a:gd name="T13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43">
                      <a:moveTo>
                        <a:pt x="24" y="0"/>
                      </a:moveTo>
                      <a:cubicBezTo>
                        <a:pt x="19" y="0"/>
                        <a:pt x="14" y="2"/>
                        <a:pt x="10" y="5"/>
                      </a:cubicBezTo>
                      <a:cubicBezTo>
                        <a:pt x="1" y="13"/>
                        <a:pt x="0" y="27"/>
                        <a:pt x="8" y="36"/>
                      </a:cubicBezTo>
                      <a:cubicBezTo>
                        <a:pt x="12" y="40"/>
                        <a:pt x="18" y="43"/>
                        <a:pt x="24" y="43"/>
                      </a:cubicBezTo>
                      <a:cubicBezTo>
                        <a:pt x="29" y="43"/>
                        <a:pt x="34" y="41"/>
                        <a:pt x="38" y="38"/>
                      </a:cubicBezTo>
                      <a:cubicBezTo>
                        <a:pt x="47" y="30"/>
                        <a:pt x="48" y="16"/>
                        <a:pt x="40" y="7"/>
                      </a:cubicBezTo>
                      <a:cubicBezTo>
                        <a:pt x="36" y="3"/>
                        <a:pt x="30" y="0"/>
                        <a:pt x="24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84"/>
                <p:cNvSpPr/>
                <p:nvPr/>
              </p:nvSpPr>
              <p:spPr bwMode="auto">
                <a:xfrm>
                  <a:off x="6232525" y="2430463"/>
                  <a:ext cx="104775" cy="93663"/>
                </a:xfrm>
                <a:custGeom>
                  <a:avLst/>
                  <a:gdLst>
                    <a:gd name="T0" fmla="*/ 14 w 28"/>
                    <a:gd name="T1" fmla="*/ 0 h 25"/>
                    <a:gd name="T2" fmla="*/ 6 w 28"/>
                    <a:gd name="T3" fmla="*/ 3 h 25"/>
                    <a:gd name="T4" fmla="*/ 5 w 28"/>
                    <a:gd name="T5" fmla="*/ 21 h 25"/>
                    <a:gd name="T6" fmla="*/ 14 w 28"/>
                    <a:gd name="T7" fmla="*/ 25 h 25"/>
                    <a:gd name="T8" fmla="*/ 16 w 28"/>
                    <a:gd name="T9" fmla="*/ 25 h 25"/>
                    <a:gd name="T10" fmla="*/ 23 w 28"/>
                    <a:gd name="T11" fmla="*/ 22 h 25"/>
                    <a:gd name="T12" fmla="*/ 24 w 28"/>
                    <a:gd name="T13" fmla="*/ 4 h 25"/>
                    <a:gd name="T14" fmla="*/ 14 w 28"/>
                    <a:gd name="T1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25">
                      <a:moveTo>
                        <a:pt x="14" y="0"/>
                      </a:moveTo>
                      <a:cubicBezTo>
                        <a:pt x="11" y="0"/>
                        <a:pt x="8" y="1"/>
                        <a:pt x="6" y="3"/>
                      </a:cubicBezTo>
                      <a:cubicBezTo>
                        <a:pt x="1" y="8"/>
                        <a:pt x="0" y="16"/>
                        <a:pt x="5" y="21"/>
                      </a:cubicBezTo>
                      <a:cubicBezTo>
                        <a:pt x="7" y="24"/>
                        <a:pt x="10" y="25"/>
                        <a:pt x="14" y="25"/>
                      </a:cubicBezTo>
                      <a:cubicBezTo>
                        <a:pt x="14" y="25"/>
                        <a:pt x="15" y="25"/>
                        <a:pt x="16" y="25"/>
                      </a:cubicBezTo>
                      <a:cubicBezTo>
                        <a:pt x="19" y="25"/>
                        <a:pt x="21" y="24"/>
                        <a:pt x="23" y="22"/>
                      </a:cubicBezTo>
                      <a:cubicBezTo>
                        <a:pt x="28" y="17"/>
                        <a:pt x="28" y="9"/>
                        <a:pt x="24" y="4"/>
                      </a:cubicBezTo>
                      <a:cubicBezTo>
                        <a:pt x="21" y="1"/>
                        <a:pt x="18" y="0"/>
                        <a:pt x="14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85"/>
                <p:cNvSpPr>
                  <a:spLocks noEditPoints="1"/>
                </p:cNvSpPr>
                <p:nvPr/>
              </p:nvSpPr>
              <p:spPr bwMode="auto">
                <a:xfrm>
                  <a:off x="6099175" y="2816225"/>
                  <a:ext cx="19050" cy="0"/>
                </a:xfrm>
                <a:custGeom>
                  <a:avLst/>
                  <a:gdLst>
                    <a:gd name="T0" fmla="*/ 0 w 5"/>
                    <a:gd name="T1" fmla="*/ 0 w 5"/>
                    <a:gd name="T2" fmla="*/ 0 w 5"/>
                    <a:gd name="T3" fmla="*/ 0 w 5"/>
                    <a:gd name="T4" fmla="*/ 0 w 5"/>
                    <a:gd name="T5" fmla="*/ 0 w 5"/>
                    <a:gd name="T6" fmla="*/ 1 w 5"/>
                    <a:gd name="T7" fmla="*/ 1 w 5"/>
                    <a:gd name="T8" fmla="*/ 1 w 5"/>
                    <a:gd name="T9" fmla="*/ 1 w 5"/>
                    <a:gd name="T10" fmla="*/ 1 w 5"/>
                    <a:gd name="T11" fmla="*/ 1 w 5"/>
                    <a:gd name="T12" fmla="*/ 1 w 5"/>
                    <a:gd name="T13" fmla="*/ 1 w 5"/>
                    <a:gd name="T14" fmla="*/ 1 w 5"/>
                    <a:gd name="T15" fmla="*/ 2 w 5"/>
                    <a:gd name="T16" fmla="*/ 2 w 5"/>
                    <a:gd name="T17" fmla="*/ 2 w 5"/>
                    <a:gd name="T18" fmla="*/ 2 w 5"/>
                    <a:gd name="T19" fmla="*/ 2 w 5"/>
                    <a:gd name="T20" fmla="*/ 2 w 5"/>
                    <a:gd name="T21" fmla="*/ 3 w 5"/>
                    <a:gd name="T22" fmla="*/ 3 w 5"/>
                    <a:gd name="T23" fmla="*/ 3 w 5"/>
                    <a:gd name="T24" fmla="*/ 3 w 5"/>
                    <a:gd name="T25" fmla="*/ 3 w 5"/>
                    <a:gd name="T26" fmla="*/ 3 w 5"/>
                    <a:gd name="T27" fmla="*/ 4 w 5"/>
                    <a:gd name="T28" fmla="*/ 4 w 5"/>
                    <a:gd name="T29" fmla="*/ 4 w 5"/>
                    <a:gd name="T30" fmla="*/ 4 w 5"/>
                    <a:gd name="T31" fmla="*/ 4 w 5"/>
                    <a:gd name="T32" fmla="*/ 4 w 5"/>
                    <a:gd name="T33" fmla="*/ 5 w 5"/>
                    <a:gd name="T34" fmla="*/ 5 w 5"/>
                    <a:gd name="T35" fmla="*/ 5 w 5"/>
                    <a:gd name="T36" fmla="*/ 5 w 5"/>
                    <a:gd name="T37" fmla="*/ 5 w 5"/>
                    <a:gd name="T38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  <a:cxn ang="0">
                      <a:pos x="T7" y="0"/>
                    </a:cxn>
                    <a:cxn ang="0">
                      <a:pos x="T8" y="0"/>
                    </a:cxn>
                    <a:cxn ang="0">
                      <a:pos x="T9" y="0"/>
                    </a:cxn>
                    <a:cxn ang="0">
                      <a:pos x="T10" y="0"/>
                    </a:cxn>
                    <a:cxn ang="0">
                      <a:pos x="T11" y="0"/>
                    </a:cxn>
                    <a:cxn ang="0">
                      <a:pos x="T12" y="0"/>
                    </a:cxn>
                    <a:cxn ang="0">
                      <a:pos x="T13" y="0"/>
                    </a:cxn>
                    <a:cxn ang="0">
                      <a:pos x="T14" y="0"/>
                    </a:cxn>
                    <a:cxn ang="0">
                      <a:pos x="T15" y="0"/>
                    </a:cxn>
                    <a:cxn ang="0">
                      <a:pos x="T16" y="0"/>
                    </a:cxn>
                    <a:cxn ang="0">
                      <a:pos x="T17" y="0"/>
                    </a:cxn>
                    <a:cxn ang="0">
                      <a:pos x="T18" y="0"/>
                    </a:cxn>
                    <a:cxn ang="0">
                      <a:pos x="T19" y="0"/>
                    </a:cxn>
                    <a:cxn ang="0">
                      <a:pos x="T20" y="0"/>
                    </a:cxn>
                    <a:cxn ang="0">
                      <a:pos x="T21" y="0"/>
                    </a:cxn>
                    <a:cxn ang="0">
                      <a:pos x="T22" y="0"/>
                    </a:cxn>
                    <a:cxn ang="0">
                      <a:pos x="T23" y="0"/>
                    </a:cxn>
                    <a:cxn ang="0">
                      <a:pos x="T24" y="0"/>
                    </a:cxn>
                    <a:cxn ang="0">
                      <a:pos x="T25" y="0"/>
                    </a:cxn>
                    <a:cxn ang="0">
                      <a:pos x="T26" y="0"/>
                    </a:cxn>
                    <a:cxn ang="0">
                      <a:pos x="T27" y="0"/>
                    </a:cxn>
                    <a:cxn ang="0">
                      <a:pos x="T28" y="0"/>
                    </a:cxn>
                    <a:cxn ang="0">
                      <a:pos x="T29" y="0"/>
                    </a:cxn>
                    <a:cxn ang="0">
                      <a:pos x="T30" y="0"/>
                    </a:cxn>
                    <a:cxn ang="0">
                      <a:pos x="T31" y="0"/>
                    </a:cxn>
                    <a:cxn ang="0">
                      <a:pos x="T32" y="0"/>
                    </a:cxn>
                    <a:cxn ang="0">
                      <a:pos x="T33" y="0"/>
                    </a:cxn>
                    <a:cxn ang="0">
                      <a:pos x="T34" y="0"/>
                    </a:cxn>
                    <a:cxn ang="0">
                      <a:pos x="T35" y="0"/>
                    </a:cxn>
                    <a:cxn ang="0">
                      <a:pos x="T36" y="0"/>
                    </a:cxn>
                    <a:cxn ang="0">
                      <a:pos x="T37" y="0"/>
                    </a:cxn>
                    <a:cxn ang="0">
                      <a:pos x="T38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86"/>
                <p:cNvSpPr/>
                <p:nvPr/>
              </p:nvSpPr>
              <p:spPr bwMode="auto">
                <a:xfrm>
                  <a:off x="5181600" y="1803401"/>
                  <a:ext cx="1322387" cy="1012824"/>
                </a:xfrm>
                <a:custGeom>
                  <a:avLst/>
                  <a:gdLst>
                    <a:gd name="T0" fmla="*/ 16 w 350"/>
                    <a:gd name="T1" fmla="*/ 0 h 268"/>
                    <a:gd name="T2" fmla="*/ 1 w 350"/>
                    <a:gd name="T3" fmla="*/ 4 h 268"/>
                    <a:gd name="T4" fmla="*/ 0 w 350"/>
                    <a:gd name="T5" fmla="*/ 25 h 268"/>
                    <a:gd name="T6" fmla="*/ 0 w 350"/>
                    <a:gd name="T7" fmla="*/ 25 h 268"/>
                    <a:gd name="T8" fmla="*/ 242 w 350"/>
                    <a:gd name="T9" fmla="*/ 268 h 268"/>
                    <a:gd name="T10" fmla="*/ 243 w 350"/>
                    <a:gd name="T11" fmla="*/ 268 h 268"/>
                    <a:gd name="T12" fmla="*/ 243 w 350"/>
                    <a:gd name="T13" fmla="*/ 268 h 268"/>
                    <a:gd name="T14" fmla="*/ 243 w 350"/>
                    <a:gd name="T15" fmla="*/ 268 h 268"/>
                    <a:gd name="T16" fmla="*/ 243 w 350"/>
                    <a:gd name="T17" fmla="*/ 268 h 268"/>
                    <a:gd name="T18" fmla="*/ 244 w 350"/>
                    <a:gd name="T19" fmla="*/ 268 h 268"/>
                    <a:gd name="T20" fmla="*/ 244 w 350"/>
                    <a:gd name="T21" fmla="*/ 268 h 268"/>
                    <a:gd name="T22" fmla="*/ 244 w 350"/>
                    <a:gd name="T23" fmla="*/ 268 h 268"/>
                    <a:gd name="T24" fmla="*/ 244 w 350"/>
                    <a:gd name="T25" fmla="*/ 268 h 268"/>
                    <a:gd name="T26" fmla="*/ 244 w 350"/>
                    <a:gd name="T27" fmla="*/ 268 h 268"/>
                    <a:gd name="T28" fmla="*/ 244 w 350"/>
                    <a:gd name="T29" fmla="*/ 268 h 268"/>
                    <a:gd name="T30" fmla="*/ 245 w 350"/>
                    <a:gd name="T31" fmla="*/ 268 h 268"/>
                    <a:gd name="T32" fmla="*/ 245 w 350"/>
                    <a:gd name="T33" fmla="*/ 268 h 268"/>
                    <a:gd name="T34" fmla="*/ 245 w 350"/>
                    <a:gd name="T35" fmla="*/ 268 h 268"/>
                    <a:gd name="T36" fmla="*/ 245 w 350"/>
                    <a:gd name="T37" fmla="*/ 268 h 268"/>
                    <a:gd name="T38" fmla="*/ 246 w 350"/>
                    <a:gd name="T39" fmla="*/ 268 h 268"/>
                    <a:gd name="T40" fmla="*/ 246 w 350"/>
                    <a:gd name="T41" fmla="*/ 268 h 268"/>
                    <a:gd name="T42" fmla="*/ 246 w 350"/>
                    <a:gd name="T43" fmla="*/ 268 h 268"/>
                    <a:gd name="T44" fmla="*/ 246 w 350"/>
                    <a:gd name="T45" fmla="*/ 268 h 268"/>
                    <a:gd name="T46" fmla="*/ 247 w 350"/>
                    <a:gd name="T47" fmla="*/ 268 h 268"/>
                    <a:gd name="T48" fmla="*/ 247 w 350"/>
                    <a:gd name="T49" fmla="*/ 268 h 268"/>
                    <a:gd name="T50" fmla="*/ 247 w 350"/>
                    <a:gd name="T51" fmla="*/ 268 h 268"/>
                    <a:gd name="T52" fmla="*/ 247 w 350"/>
                    <a:gd name="T53" fmla="*/ 268 h 268"/>
                    <a:gd name="T54" fmla="*/ 248 w 350"/>
                    <a:gd name="T55" fmla="*/ 268 h 268"/>
                    <a:gd name="T56" fmla="*/ 248 w 350"/>
                    <a:gd name="T57" fmla="*/ 268 h 268"/>
                    <a:gd name="T58" fmla="*/ 248 w 350"/>
                    <a:gd name="T59" fmla="*/ 268 h 268"/>
                    <a:gd name="T60" fmla="*/ 248 w 350"/>
                    <a:gd name="T61" fmla="*/ 268 h 268"/>
                    <a:gd name="T62" fmla="*/ 350 w 350"/>
                    <a:gd name="T63" fmla="*/ 243 h 268"/>
                    <a:gd name="T64" fmla="*/ 255 w 350"/>
                    <a:gd name="T65" fmla="*/ 268 h 268"/>
                    <a:gd name="T66" fmla="*/ 343 w 350"/>
                    <a:gd name="T67" fmla="*/ 183 h 268"/>
                    <a:gd name="T68" fmla="*/ 294 w 350"/>
                    <a:gd name="T69" fmla="*/ 191 h 268"/>
                    <a:gd name="T70" fmla="*/ 292 w 350"/>
                    <a:gd name="T71" fmla="*/ 191 h 268"/>
                    <a:gd name="T72" fmla="*/ 292 w 350"/>
                    <a:gd name="T73" fmla="*/ 191 h 268"/>
                    <a:gd name="T74" fmla="*/ 278 w 350"/>
                    <a:gd name="T75" fmla="*/ 192 h 268"/>
                    <a:gd name="T76" fmla="*/ 273 w 350"/>
                    <a:gd name="T77" fmla="*/ 191 h 268"/>
                    <a:gd name="T78" fmla="*/ 266 w 350"/>
                    <a:gd name="T79" fmla="*/ 239 h 268"/>
                    <a:gd name="T80" fmla="*/ 241 w 350"/>
                    <a:gd name="T81" fmla="*/ 248 h 268"/>
                    <a:gd name="T82" fmla="*/ 210 w 350"/>
                    <a:gd name="T83" fmla="*/ 233 h 268"/>
                    <a:gd name="T84" fmla="*/ 209 w 350"/>
                    <a:gd name="T85" fmla="*/ 181 h 268"/>
                    <a:gd name="T86" fmla="*/ 169 w 350"/>
                    <a:gd name="T87" fmla="*/ 164 h 268"/>
                    <a:gd name="T88" fmla="*/ 150 w 350"/>
                    <a:gd name="T89" fmla="*/ 188 h 268"/>
                    <a:gd name="T90" fmla="*/ 117 w 350"/>
                    <a:gd name="T91" fmla="*/ 206 h 268"/>
                    <a:gd name="T92" fmla="*/ 70 w 350"/>
                    <a:gd name="T93" fmla="*/ 108 h 268"/>
                    <a:gd name="T94" fmla="*/ 16 w 350"/>
                    <a:gd name="T95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50" h="268">
                      <a:moveTo>
                        <a:pt x="16" y="0"/>
                      </a:moveTo>
                      <a:cubicBezTo>
                        <a:pt x="10" y="0"/>
                        <a:pt x="5" y="2"/>
                        <a:pt x="1" y="4"/>
                      </a:cubicBezTo>
                      <a:cubicBezTo>
                        <a:pt x="0" y="11"/>
                        <a:pt x="0" y="18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59"/>
                        <a:pt x="108" y="268"/>
                        <a:pt x="242" y="268"/>
                      </a:cubicBezTo>
                      <a:cubicBezTo>
                        <a:pt x="242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84" y="267"/>
                        <a:pt x="319" y="258"/>
                        <a:pt x="350" y="243"/>
                      </a:cubicBezTo>
                      <a:cubicBezTo>
                        <a:pt x="321" y="257"/>
                        <a:pt x="289" y="266"/>
                        <a:pt x="255" y="268"/>
                      </a:cubicBezTo>
                      <a:cubicBezTo>
                        <a:pt x="284" y="254"/>
                        <a:pt x="319" y="229"/>
                        <a:pt x="343" y="183"/>
                      </a:cubicBezTo>
                      <a:cubicBezTo>
                        <a:pt x="327" y="187"/>
                        <a:pt x="311" y="190"/>
                        <a:pt x="294" y="191"/>
                      </a:cubicBezTo>
                      <a:cubicBezTo>
                        <a:pt x="294" y="191"/>
                        <a:pt x="293" y="191"/>
                        <a:pt x="292" y="191"/>
                      </a:cubicBezTo>
                      <a:cubicBezTo>
                        <a:pt x="292" y="191"/>
                        <a:pt x="292" y="191"/>
                        <a:pt x="292" y="191"/>
                      </a:cubicBezTo>
                      <a:cubicBezTo>
                        <a:pt x="287" y="191"/>
                        <a:pt x="283" y="192"/>
                        <a:pt x="278" y="192"/>
                      </a:cubicBezTo>
                      <a:cubicBezTo>
                        <a:pt x="277" y="192"/>
                        <a:pt x="275" y="192"/>
                        <a:pt x="273" y="191"/>
                      </a:cubicBezTo>
                      <a:cubicBezTo>
                        <a:pt x="282" y="208"/>
                        <a:pt x="279" y="227"/>
                        <a:pt x="266" y="239"/>
                      </a:cubicBezTo>
                      <a:cubicBezTo>
                        <a:pt x="259" y="245"/>
                        <a:pt x="250" y="248"/>
                        <a:pt x="241" y="248"/>
                      </a:cubicBezTo>
                      <a:cubicBezTo>
                        <a:pt x="230" y="248"/>
                        <a:pt x="218" y="243"/>
                        <a:pt x="210" y="233"/>
                      </a:cubicBezTo>
                      <a:cubicBezTo>
                        <a:pt x="196" y="218"/>
                        <a:pt x="196" y="195"/>
                        <a:pt x="209" y="181"/>
                      </a:cubicBezTo>
                      <a:cubicBezTo>
                        <a:pt x="195" y="176"/>
                        <a:pt x="181" y="171"/>
                        <a:pt x="169" y="164"/>
                      </a:cubicBezTo>
                      <a:cubicBezTo>
                        <a:pt x="157" y="179"/>
                        <a:pt x="150" y="188"/>
                        <a:pt x="150" y="188"/>
                      </a:cubicBezTo>
                      <a:cubicBezTo>
                        <a:pt x="150" y="188"/>
                        <a:pt x="134" y="206"/>
                        <a:pt x="117" y="206"/>
                      </a:cubicBezTo>
                      <a:cubicBezTo>
                        <a:pt x="98" y="206"/>
                        <a:pt x="78" y="187"/>
                        <a:pt x="70" y="108"/>
                      </a:cubicBezTo>
                      <a:cubicBezTo>
                        <a:pt x="61" y="19"/>
                        <a:pt x="36" y="0"/>
                        <a:pt x="16" y="0"/>
                      </a:cubicBezTo>
                    </a:path>
                  </a:pathLst>
                </a:custGeom>
                <a:solidFill>
                  <a:srgbClr val="0488A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187"/>
                <p:cNvSpPr/>
                <p:nvPr/>
              </p:nvSpPr>
              <p:spPr bwMode="auto">
                <a:xfrm>
                  <a:off x="6145213" y="2139950"/>
                  <a:ext cx="838200" cy="676275"/>
                </a:xfrm>
                <a:custGeom>
                  <a:avLst/>
                  <a:gdLst>
                    <a:gd name="T0" fmla="*/ 222 w 222"/>
                    <a:gd name="T1" fmla="*/ 0 h 179"/>
                    <a:gd name="T2" fmla="*/ 88 w 222"/>
                    <a:gd name="T3" fmla="*/ 94 h 179"/>
                    <a:gd name="T4" fmla="*/ 0 w 222"/>
                    <a:gd name="T5" fmla="*/ 179 h 179"/>
                    <a:gd name="T6" fmla="*/ 95 w 222"/>
                    <a:gd name="T7" fmla="*/ 154 h 179"/>
                    <a:gd name="T8" fmla="*/ 222 w 222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" h="179">
                      <a:moveTo>
                        <a:pt x="222" y="0"/>
                      </a:moveTo>
                      <a:cubicBezTo>
                        <a:pt x="190" y="45"/>
                        <a:pt x="143" y="79"/>
                        <a:pt x="88" y="94"/>
                      </a:cubicBezTo>
                      <a:cubicBezTo>
                        <a:pt x="64" y="140"/>
                        <a:pt x="29" y="165"/>
                        <a:pt x="0" y="179"/>
                      </a:cubicBezTo>
                      <a:cubicBezTo>
                        <a:pt x="34" y="177"/>
                        <a:pt x="66" y="168"/>
                        <a:pt x="95" y="154"/>
                      </a:cubicBezTo>
                      <a:cubicBezTo>
                        <a:pt x="157" y="123"/>
                        <a:pt x="203" y="67"/>
                        <a:pt x="222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88"/>
                <p:cNvSpPr/>
                <p:nvPr/>
              </p:nvSpPr>
              <p:spPr bwMode="auto">
                <a:xfrm>
                  <a:off x="5186363" y="1350963"/>
                  <a:ext cx="633413" cy="1230313"/>
                </a:xfrm>
                <a:custGeom>
                  <a:avLst/>
                  <a:gdLst>
                    <a:gd name="T0" fmla="*/ 47 w 168"/>
                    <a:gd name="T1" fmla="*/ 0 h 326"/>
                    <a:gd name="T2" fmla="*/ 0 w 168"/>
                    <a:gd name="T3" fmla="*/ 124 h 326"/>
                    <a:gd name="T4" fmla="*/ 15 w 168"/>
                    <a:gd name="T5" fmla="*/ 120 h 326"/>
                    <a:gd name="T6" fmla="*/ 69 w 168"/>
                    <a:gd name="T7" fmla="*/ 228 h 326"/>
                    <a:gd name="T8" fmla="*/ 116 w 168"/>
                    <a:gd name="T9" fmla="*/ 326 h 326"/>
                    <a:gd name="T10" fmla="*/ 149 w 168"/>
                    <a:gd name="T11" fmla="*/ 308 h 326"/>
                    <a:gd name="T12" fmla="*/ 168 w 168"/>
                    <a:gd name="T13" fmla="*/ 284 h 326"/>
                    <a:gd name="T14" fmla="*/ 41 w 168"/>
                    <a:gd name="T15" fmla="*/ 65 h 326"/>
                    <a:gd name="T16" fmla="*/ 47 w 168"/>
                    <a:gd name="T17" fmla="*/ 0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8" h="326">
                      <a:moveTo>
                        <a:pt x="47" y="0"/>
                      </a:moveTo>
                      <a:cubicBezTo>
                        <a:pt x="22" y="35"/>
                        <a:pt x="4" y="79"/>
                        <a:pt x="0" y="124"/>
                      </a:cubicBezTo>
                      <a:cubicBezTo>
                        <a:pt x="4" y="122"/>
                        <a:pt x="9" y="120"/>
                        <a:pt x="15" y="120"/>
                      </a:cubicBezTo>
                      <a:cubicBezTo>
                        <a:pt x="35" y="120"/>
                        <a:pt x="60" y="139"/>
                        <a:pt x="69" y="228"/>
                      </a:cubicBezTo>
                      <a:cubicBezTo>
                        <a:pt x="77" y="307"/>
                        <a:pt x="97" y="326"/>
                        <a:pt x="116" y="326"/>
                      </a:cubicBezTo>
                      <a:cubicBezTo>
                        <a:pt x="133" y="326"/>
                        <a:pt x="149" y="308"/>
                        <a:pt x="149" y="308"/>
                      </a:cubicBezTo>
                      <a:cubicBezTo>
                        <a:pt x="149" y="308"/>
                        <a:pt x="156" y="299"/>
                        <a:pt x="168" y="284"/>
                      </a:cubicBezTo>
                      <a:cubicBezTo>
                        <a:pt x="91" y="243"/>
                        <a:pt x="41" y="159"/>
                        <a:pt x="41" y="65"/>
                      </a:cubicBezTo>
                      <a:cubicBezTo>
                        <a:pt x="41" y="43"/>
                        <a:pt x="41" y="21"/>
                        <a:pt x="47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189"/>
                <p:cNvSpPr/>
                <p:nvPr/>
              </p:nvSpPr>
              <p:spPr bwMode="auto">
                <a:xfrm>
                  <a:off x="5922963" y="2487613"/>
                  <a:ext cx="323850" cy="252413"/>
                </a:xfrm>
                <a:custGeom>
                  <a:avLst/>
                  <a:gdLst>
                    <a:gd name="T0" fmla="*/ 13 w 86"/>
                    <a:gd name="T1" fmla="*/ 0 h 67"/>
                    <a:gd name="T2" fmla="*/ 14 w 86"/>
                    <a:gd name="T3" fmla="*/ 52 h 67"/>
                    <a:gd name="T4" fmla="*/ 45 w 86"/>
                    <a:gd name="T5" fmla="*/ 67 h 67"/>
                    <a:gd name="T6" fmla="*/ 70 w 86"/>
                    <a:gd name="T7" fmla="*/ 58 h 67"/>
                    <a:gd name="T8" fmla="*/ 77 w 86"/>
                    <a:gd name="T9" fmla="*/ 10 h 67"/>
                    <a:gd name="T10" fmla="*/ 13 w 86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67">
                      <a:moveTo>
                        <a:pt x="13" y="0"/>
                      </a:moveTo>
                      <a:cubicBezTo>
                        <a:pt x="0" y="14"/>
                        <a:pt x="0" y="37"/>
                        <a:pt x="14" y="52"/>
                      </a:cubicBezTo>
                      <a:cubicBezTo>
                        <a:pt x="22" y="62"/>
                        <a:pt x="34" y="67"/>
                        <a:pt x="45" y="67"/>
                      </a:cubicBezTo>
                      <a:cubicBezTo>
                        <a:pt x="54" y="67"/>
                        <a:pt x="63" y="64"/>
                        <a:pt x="70" y="58"/>
                      </a:cubicBezTo>
                      <a:cubicBezTo>
                        <a:pt x="83" y="46"/>
                        <a:pt x="86" y="27"/>
                        <a:pt x="77" y="10"/>
                      </a:cubicBezTo>
                      <a:cubicBezTo>
                        <a:pt x="55" y="10"/>
                        <a:pt x="33" y="6"/>
                        <a:pt x="13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0"/>
                <p:cNvSpPr/>
                <p:nvPr/>
              </p:nvSpPr>
              <p:spPr bwMode="auto">
                <a:xfrm>
                  <a:off x="6284913" y="2524125"/>
                  <a:ext cx="7938" cy="0"/>
                </a:xfrm>
                <a:custGeom>
                  <a:avLst/>
                  <a:gdLst>
                    <a:gd name="T0" fmla="*/ 2 w 2"/>
                    <a:gd name="T1" fmla="*/ 0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00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0" name="组合 49"/>
            <p:cNvGrpSpPr/>
            <p:nvPr/>
          </p:nvGrpSpPr>
          <p:grpSpPr>
            <a:xfrm>
              <a:off x="1727027" y="2191237"/>
              <a:ext cx="850604" cy="850605"/>
              <a:chOff x="8098966" y="2874904"/>
              <a:chExt cx="1787524" cy="1787526"/>
            </a:xfrm>
            <a:effectLst/>
          </p:grpSpPr>
          <p:sp>
            <p:nvSpPr>
              <p:cNvPr id="33" name="Oval 194"/>
              <p:cNvSpPr>
                <a:spLocks noChangeArrowheads="1"/>
              </p:cNvSpPr>
              <p:nvPr/>
            </p:nvSpPr>
            <p:spPr bwMode="auto">
              <a:xfrm>
                <a:off x="8098966" y="2874904"/>
                <a:ext cx="1787524" cy="1787526"/>
              </a:xfrm>
              <a:prstGeom prst="ellipse">
                <a:avLst/>
              </a:prstGeom>
              <a:gradFill>
                <a:gsLst>
                  <a:gs pos="0">
                    <a:srgbClr val="838383"/>
                  </a:gs>
                  <a:gs pos="100000">
                    <a:srgbClr val="BFBFBF"/>
                  </a:gs>
                </a:gsLst>
                <a:lin ang="4200000" scaled="0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95"/>
              <p:cNvSpPr/>
              <p:nvPr/>
            </p:nvSpPr>
            <p:spPr bwMode="auto">
              <a:xfrm>
                <a:off x="8918115" y="2949517"/>
                <a:ext cx="384175" cy="225425"/>
              </a:xfrm>
              <a:custGeom>
                <a:avLst/>
                <a:gdLst>
                  <a:gd name="T0" fmla="*/ 20 w 46"/>
                  <a:gd name="T1" fmla="*/ 0 h 27"/>
                  <a:gd name="T2" fmla="*/ 15 w 46"/>
                  <a:gd name="T3" fmla="*/ 0 h 27"/>
                  <a:gd name="T4" fmla="*/ 1 w 46"/>
                  <a:gd name="T5" fmla="*/ 21 h 27"/>
                  <a:gd name="T6" fmla="*/ 15 w 46"/>
                  <a:gd name="T7" fmla="*/ 3 h 27"/>
                  <a:gd name="T8" fmla="*/ 20 w 46"/>
                  <a:gd name="T9" fmla="*/ 3 h 27"/>
                  <a:gd name="T10" fmla="*/ 45 w 46"/>
                  <a:gd name="T11" fmla="*/ 20 h 27"/>
                  <a:gd name="T12" fmla="*/ 46 w 46"/>
                  <a:gd name="T13" fmla="*/ 27 h 27"/>
                  <a:gd name="T14" fmla="*/ 45 w 46"/>
                  <a:gd name="T15" fmla="*/ 16 h 27"/>
                  <a:gd name="T16" fmla="*/ 20 w 46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27">
                    <a:moveTo>
                      <a:pt x="20" y="0"/>
                    </a:moveTo>
                    <a:cubicBezTo>
                      <a:pt x="18" y="0"/>
                      <a:pt x="17" y="0"/>
                      <a:pt x="15" y="0"/>
                    </a:cubicBezTo>
                    <a:cubicBezTo>
                      <a:pt x="6" y="1"/>
                      <a:pt x="0" y="10"/>
                      <a:pt x="1" y="21"/>
                    </a:cubicBezTo>
                    <a:cubicBezTo>
                      <a:pt x="2" y="12"/>
                      <a:pt x="7" y="4"/>
                      <a:pt x="15" y="3"/>
                    </a:cubicBezTo>
                    <a:cubicBezTo>
                      <a:pt x="17" y="3"/>
                      <a:pt x="18" y="3"/>
                      <a:pt x="20" y="3"/>
                    </a:cubicBezTo>
                    <a:cubicBezTo>
                      <a:pt x="30" y="3"/>
                      <a:pt x="41" y="8"/>
                      <a:pt x="45" y="20"/>
                    </a:cubicBezTo>
                    <a:cubicBezTo>
                      <a:pt x="45" y="22"/>
                      <a:pt x="46" y="25"/>
                      <a:pt x="46" y="27"/>
                    </a:cubicBezTo>
                    <a:cubicBezTo>
                      <a:pt x="46" y="24"/>
                      <a:pt x="46" y="20"/>
                      <a:pt x="45" y="16"/>
                    </a:cubicBezTo>
                    <a:cubicBezTo>
                      <a:pt x="41" y="5"/>
                      <a:pt x="30" y="0"/>
                      <a:pt x="20" y="0"/>
                    </a:cubicBezTo>
                  </a:path>
                </a:pathLst>
              </a:custGeom>
              <a:solidFill>
                <a:srgbClr val="ABABAB"/>
              </a:solidFill>
              <a:ln w="9525">
                <a:solidFill>
                  <a:srgbClr val="9C9C9C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96"/>
              <p:cNvSpPr/>
              <p:nvPr/>
            </p:nvSpPr>
            <p:spPr bwMode="auto">
              <a:xfrm>
                <a:off x="8926053" y="2974917"/>
                <a:ext cx="384175" cy="376238"/>
              </a:xfrm>
              <a:custGeom>
                <a:avLst/>
                <a:gdLst>
                  <a:gd name="T0" fmla="*/ 19 w 46"/>
                  <a:gd name="T1" fmla="*/ 0 h 45"/>
                  <a:gd name="T2" fmla="*/ 14 w 46"/>
                  <a:gd name="T3" fmla="*/ 0 h 45"/>
                  <a:gd name="T4" fmla="*/ 0 w 46"/>
                  <a:gd name="T5" fmla="*/ 18 h 45"/>
                  <a:gd name="T6" fmla="*/ 1 w 46"/>
                  <a:gd name="T7" fmla="*/ 29 h 45"/>
                  <a:gd name="T8" fmla="*/ 26 w 46"/>
                  <a:gd name="T9" fmla="*/ 45 h 45"/>
                  <a:gd name="T10" fmla="*/ 31 w 46"/>
                  <a:gd name="T11" fmla="*/ 45 h 45"/>
                  <a:gd name="T12" fmla="*/ 45 w 46"/>
                  <a:gd name="T13" fmla="*/ 24 h 45"/>
                  <a:gd name="T14" fmla="*/ 44 w 46"/>
                  <a:gd name="T15" fmla="*/ 17 h 45"/>
                  <a:gd name="T16" fmla="*/ 19 w 46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19" y="0"/>
                    </a:moveTo>
                    <a:cubicBezTo>
                      <a:pt x="17" y="0"/>
                      <a:pt x="16" y="0"/>
                      <a:pt x="14" y="0"/>
                    </a:cubicBezTo>
                    <a:cubicBezTo>
                      <a:pt x="6" y="1"/>
                      <a:pt x="1" y="9"/>
                      <a:pt x="0" y="18"/>
                    </a:cubicBezTo>
                    <a:cubicBezTo>
                      <a:pt x="0" y="21"/>
                      <a:pt x="0" y="25"/>
                      <a:pt x="1" y="29"/>
                    </a:cubicBezTo>
                    <a:cubicBezTo>
                      <a:pt x="5" y="41"/>
                      <a:pt x="16" y="45"/>
                      <a:pt x="26" y="45"/>
                    </a:cubicBezTo>
                    <a:cubicBezTo>
                      <a:pt x="28" y="45"/>
                      <a:pt x="29" y="45"/>
                      <a:pt x="31" y="45"/>
                    </a:cubicBezTo>
                    <a:cubicBezTo>
                      <a:pt x="40" y="44"/>
                      <a:pt x="46" y="35"/>
                      <a:pt x="45" y="24"/>
                    </a:cubicBezTo>
                    <a:cubicBezTo>
                      <a:pt x="45" y="22"/>
                      <a:pt x="44" y="19"/>
                      <a:pt x="44" y="17"/>
                    </a:cubicBezTo>
                    <a:cubicBezTo>
                      <a:pt x="40" y="5"/>
                      <a:pt x="29" y="0"/>
                      <a:pt x="19" y="0"/>
                    </a:cubicBezTo>
                  </a:path>
                </a:pathLst>
              </a:custGeom>
              <a:solidFill>
                <a:srgbClr val="74747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97"/>
              <p:cNvSpPr>
                <a:spLocks noEditPoints="1"/>
              </p:cNvSpPr>
              <p:nvPr/>
            </p:nvSpPr>
            <p:spPr bwMode="auto">
              <a:xfrm>
                <a:off x="8098966" y="3719454"/>
                <a:ext cx="960437" cy="942975"/>
              </a:xfrm>
              <a:custGeom>
                <a:avLst/>
                <a:gdLst>
                  <a:gd name="T0" fmla="*/ 107 w 115"/>
                  <a:gd name="T1" fmla="*/ 113 h 113"/>
                  <a:gd name="T2" fmla="*/ 108 w 115"/>
                  <a:gd name="T3" fmla="*/ 113 h 113"/>
                  <a:gd name="T4" fmla="*/ 108 w 115"/>
                  <a:gd name="T5" fmla="*/ 113 h 113"/>
                  <a:gd name="T6" fmla="*/ 108 w 115"/>
                  <a:gd name="T7" fmla="*/ 113 h 113"/>
                  <a:gd name="T8" fmla="*/ 108 w 115"/>
                  <a:gd name="T9" fmla="*/ 113 h 113"/>
                  <a:gd name="T10" fmla="*/ 108 w 115"/>
                  <a:gd name="T11" fmla="*/ 113 h 113"/>
                  <a:gd name="T12" fmla="*/ 109 w 115"/>
                  <a:gd name="T13" fmla="*/ 113 h 113"/>
                  <a:gd name="T14" fmla="*/ 109 w 115"/>
                  <a:gd name="T15" fmla="*/ 113 h 113"/>
                  <a:gd name="T16" fmla="*/ 109 w 115"/>
                  <a:gd name="T17" fmla="*/ 113 h 113"/>
                  <a:gd name="T18" fmla="*/ 109 w 115"/>
                  <a:gd name="T19" fmla="*/ 113 h 113"/>
                  <a:gd name="T20" fmla="*/ 110 w 115"/>
                  <a:gd name="T21" fmla="*/ 113 h 113"/>
                  <a:gd name="T22" fmla="*/ 110 w 115"/>
                  <a:gd name="T23" fmla="*/ 113 h 113"/>
                  <a:gd name="T24" fmla="*/ 110 w 115"/>
                  <a:gd name="T25" fmla="*/ 113 h 113"/>
                  <a:gd name="T26" fmla="*/ 111 w 115"/>
                  <a:gd name="T27" fmla="*/ 113 h 113"/>
                  <a:gd name="T28" fmla="*/ 111 w 115"/>
                  <a:gd name="T29" fmla="*/ 113 h 113"/>
                  <a:gd name="T30" fmla="*/ 111 w 115"/>
                  <a:gd name="T31" fmla="*/ 113 h 113"/>
                  <a:gd name="T32" fmla="*/ 111 w 115"/>
                  <a:gd name="T33" fmla="*/ 113 h 113"/>
                  <a:gd name="T34" fmla="*/ 111 w 115"/>
                  <a:gd name="T35" fmla="*/ 113 h 113"/>
                  <a:gd name="T36" fmla="*/ 111 w 115"/>
                  <a:gd name="T37" fmla="*/ 113 h 113"/>
                  <a:gd name="T38" fmla="*/ 112 w 115"/>
                  <a:gd name="T39" fmla="*/ 113 h 113"/>
                  <a:gd name="T40" fmla="*/ 112 w 115"/>
                  <a:gd name="T41" fmla="*/ 113 h 113"/>
                  <a:gd name="T42" fmla="*/ 112 w 115"/>
                  <a:gd name="T43" fmla="*/ 113 h 113"/>
                  <a:gd name="T44" fmla="*/ 113 w 115"/>
                  <a:gd name="T45" fmla="*/ 113 h 113"/>
                  <a:gd name="T46" fmla="*/ 113 w 115"/>
                  <a:gd name="T47" fmla="*/ 113 h 113"/>
                  <a:gd name="T48" fmla="*/ 113 w 115"/>
                  <a:gd name="T49" fmla="*/ 113 h 113"/>
                  <a:gd name="T50" fmla="*/ 114 w 115"/>
                  <a:gd name="T51" fmla="*/ 113 h 113"/>
                  <a:gd name="T52" fmla="*/ 114 w 115"/>
                  <a:gd name="T53" fmla="*/ 113 h 113"/>
                  <a:gd name="T54" fmla="*/ 114 w 115"/>
                  <a:gd name="T55" fmla="*/ 113 h 113"/>
                  <a:gd name="T56" fmla="*/ 115 w 115"/>
                  <a:gd name="T57" fmla="*/ 113 h 113"/>
                  <a:gd name="T58" fmla="*/ 115 w 115"/>
                  <a:gd name="T59" fmla="*/ 113 h 113"/>
                  <a:gd name="T60" fmla="*/ 115 w 115"/>
                  <a:gd name="T61" fmla="*/ 112 h 113"/>
                  <a:gd name="T62" fmla="*/ 0 w 115"/>
                  <a:gd name="T63" fmla="*/ 5 h 113"/>
                  <a:gd name="T64" fmla="*/ 0 w 115"/>
                  <a:gd name="T65" fmla="*/ 6 h 113"/>
                  <a:gd name="T66" fmla="*/ 0 w 115"/>
                  <a:gd name="T67" fmla="*/ 5 h 113"/>
                  <a:gd name="T68" fmla="*/ 0 w 115"/>
                  <a:gd name="T69" fmla="*/ 5 h 113"/>
                  <a:gd name="T70" fmla="*/ 0 w 115"/>
                  <a:gd name="T71" fmla="*/ 5 h 113"/>
                  <a:gd name="T72" fmla="*/ 0 w 115"/>
                  <a:gd name="T73" fmla="*/ 4 h 113"/>
                  <a:gd name="T74" fmla="*/ 0 w 115"/>
                  <a:gd name="T75" fmla="*/ 4 h 113"/>
                  <a:gd name="T76" fmla="*/ 0 w 115"/>
                  <a:gd name="T77" fmla="*/ 4 h 113"/>
                  <a:gd name="T78" fmla="*/ 0 w 115"/>
                  <a:gd name="T79" fmla="*/ 4 h 113"/>
                  <a:gd name="T80" fmla="*/ 0 w 115"/>
                  <a:gd name="T81" fmla="*/ 4 h 113"/>
                  <a:gd name="T82" fmla="*/ 0 w 115"/>
                  <a:gd name="T83" fmla="*/ 4 h 113"/>
                  <a:gd name="T84" fmla="*/ 0 w 115"/>
                  <a:gd name="T85" fmla="*/ 3 h 113"/>
                  <a:gd name="T86" fmla="*/ 0 w 115"/>
                  <a:gd name="T87" fmla="*/ 3 h 113"/>
                  <a:gd name="T88" fmla="*/ 0 w 115"/>
                  <a:gd name="T89" fmla="*/ 3 h 113"/>
                  <a:gd name="T90" fmla="*/ 0 w 115"/>
                  <a:gd name="T91" fmla="*/ 2 h 113"/>
                  <a:gd name="T92" fmla="*/ 0 w 115"/>
                  <a:gd name="T93" fmla="*/ 2 h 113"/>
                  <a:gd name="T94" fmla="*/ 0 w 115"/>
                  <a:gd name="T95" fmla="*/ 2 h 113"/>
                  <a:gd name="T96" fmla="*/ 0 w 115"/>
                  <a:gd name="T97" fmla="*/ 2 h 113"/>
                  <a:gd name="T98" fmla="*/ 0 w 115"/>
                  <a:gd name="T99" fmla="*/ 2 h 113"/>
                  <a:gd name="T100" fmla="*/ 0 w 115"/>
                  <a:gd name="T101" fmla="*/ 1 h 113"/>
                  <a:gd name="T102" fmla="*/ 0 w 115"/>
                  <a:gd name="T103" fmla="*/ 1 h 113"/>
                  <a:gd name="T104" fmla="*/ 0 w 115"/>
                  <a:gd name="T105" fmla="*/ 1 h 113"/>
                  <a:gd name="T106" fmla="*/ 0 w 115"/>
                  <a:gd name="T107" fmla="*/ 1 h 113"/>
                  <a:gd name="T108" fmla="*/ 0 w 115"/>
                  <a:gd name="T109" fmla="*/ 0 h 113"/>
                  <a:gd name="T110" fmla="*/ 0 w 115"/>
                  <a:gd name="T1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" h="113">
                    <a:moveTo>
                      <a:pt x="108" y="113"/>
                    </a:moveTo>
                    <a:cubicBezTo>
                      <a:pt x="107" y="113"/>
                      <a:pt x="107" y="113"/>
                      <a:pt x="107" y="113"/>
                    </a:cubicBezTo>
                    <a:cubicBezTo>
                      <a:pt x="107" y="113"/>
                      <a:pt x="107" y="113"/>
                      <a:pt x="108" y="113"/>
                    </a:cubicBezTo>
                    <a:moveTo>
                      <a:pt x="108" y="113"/>
                    </a:move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moveTo>
                      <a:pt x="108" y="113"/>
                    </a:move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moveTo>
                      <a:pt x="108" y="113"/>
                    </a:move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moveTo>
                      <a:pt x="109" y="113"/>
                    </a:move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9" y="113"/>
                      <a:pt x="109" y="113"/>
                      <a:pt x="109" y="113"/>
                    </a:cubicBezTo>
                    <a:moveTo>
                      <a:pt x="109" y="113"/>
                    </a:move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9" y="113"/>
                      <a:pt x="109" y="113"/>
                      <a:pt x="109" y="113"/>
                    </a:cubicBezTo>
                    <a:moveTo>
                      <a:pt x="110" y="113"/>
                    </a:move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9" y="113"/>
                      <a:pt x="109" y="113"/>
                      <a:pt x="110" y="113"/>
                    </a:cubicBezTo>
                    <a:moveTo>
                      <a:pt x="110" y="113"/>
                    </a:moveTo>
                    <a:cubicBezTo>
                      <a:pt x="110" y="113"/>
                      <a:pt x="110" y="113"/>
                      <a:pt x="110" y="113"/>
                    </a:cubicBezTo>
                    <a:cubicBezTo>
                      <a:pt x="110" y="113"/>
                      <a:pt x="110" y="113"/>
                      <a:pt x="110" y="113"/>
                    </a:cubicBezTo>
                    <a:moveTo>
                      <a:pt x="110" y="113"/>
                    </a:moveTo>
                    <a:cubicBezTo>
                      <a:pt x="110" y="113"/>
                      <a:pt x="110" y="113"/>
                      <a:pt x="110" y="113"/>
                    </a:cubicBezTo>
                    <a:cubicBezTo>
                      <a:pt x="110" y="113"/>
                      <a:pt x="110" y="113"/>
                      <a:pt x="110" y="113"/>
                    </a:cubicBezTo>
                    <a:moveTo>
                      <a:pt x="111" y="113"/>
                    </a:moveTo>
                    <a:cubicBezTo>
                      <a:pt x="110" y="113"/>
                      <a:pt x="110" y="113"/>
                      <a:pt x="110" y="113"/>
                    </a:cubicBezTo>
                    <a:cubicBezTo>
                      <a:pt x="110" y="113"/>
                      <a:pt x="110" y="113"/>
                      <a:pt x="111" y="113"/>
                    </a:cubicBezTo>
                    <a:moveTo>
                      <a:pt x="111" y="113"/>
                    </a:move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moveTo>
                      <a:pt x="111" y="113"/>
                    </a:move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moveTo>
                      <a:pt x="112" y="113"/>
                    </a:moveTo>
                    <a:cubicBezTo>
                      <a:pt x="112" y="113"/>
                      <a:pt x="111" y="113"/>
                      <a:pt x="111" y="113"/>
                    </a:cubicBezTo>
                    <a:cubicBezTo>
                      <a:pt x="111" y="113"/>
                      <a:pt x="112" y="113"/>
                      <a:pt x="112" y="113"/>
                    </a:cubicBezTo>
                    <a:moveTo>
                      <a:pt x="112" y="113"/>
                    </a:move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moveTo>
                      <a:pt x="112" y="113"/>
                    </a:move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moveTo>
                      <a:pt x="113" y="113"/>
                    </a:move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moveTo>
                      <a:pt x="113" y="113"/>
                    </a:move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moveTo>
                      <a:pt x="114" y="113"/>
                    </a:moveTo>
                    <a:cubicBezTo>
                      <a:pt x="114" y="113"/>
                      <a:pt x="114" y="113"/>
                      <a:pt x="113" y="113"/>
                    </a:cubicBezTo>
                    <a:cubicBezTo>
                      <a:pt x="114" y="113"/>
                      <a:pt x="114" y="113"/>
                      <a:pt x="114" y="113"/>
                    </a:cubicBezTo>
                    <a:moveTo>
                      <a:pt x="114" y="113"/>
                    </a:moveTo>
                    <a:cubicBezTo>
                      <a:pt x="114" y="113"/>
                      <a:pt x="114" y="113"/>
                      <a:pt x="114" y="113"/>
                    </a:cubicBezTo>
                    <a:cubicBezTo>
                      <a:pt x="114" y="113"/>
                      <a:pt x="114" y="113"/>
                      <a:pt x="114" y="113"/>
                    </a:cubicBezTo>
                    <a:moveTo>
                      <a:pt x="115" y="113"/>
                    </a:move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3"/>
                      <a:pt x="115" y="113"/>
                      <a:pt x="115" y="113"/>
                    </a:cubicBezTo>
                    <a:moveTo>
                      <a:pt x="115" y="112"/>
                    </a:moveTo>
                    <a:cubicBezTo>
                      <a:pt x="115" y="112"/>
                      <a:pt x="115" y="112"/>
                      <a:pt x="115" y="112"/>
                    </a:cubicBezTo>
                    <a:cubicBezTo>
                      <a:pt x="115" y="112"/>
                      <a:pt x="115" y="112"/>
                      <a:pt x="115" y="112"/>
                    </a:cubicBezTo>
                    <a:moveTo>
                      <a:pt x="0" y="5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7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98"/>
              <p:cNvSpPr>
                <a:spLocks noEditPoints="1"/>
              </p:cNvSpPr>
              <p:nvPr/>
            </p:nvSpPr>
            <p:spPr bwMode="auto">
              <a:xfrm>
                <a:off x="8098966" y="3300354"/>
                <a:ext cx="1762125" cy="1362075"/>
              </a:xfrm>
              <a:custGeom>
                <a:avLst/>
                <a:gdLst>
                  <a:gd name="T0" fmla="*/ 119 w 211"/>
                  <a:gd name="T1" fmla="*/ 135 h 163"/>
                  <a:gd name="T2" fmla="*/ 76 w 211"/>
                  <a:gd name="T3" fmla="*/ 127 h 163"/>
                  <a:gd name="T4" fmla="*/ 57 w 211"/>
                  <a:gd name="T5" fmla="*/ 148 h 163"/>
                  <a:gd name="T6" fmla="*/ 107 w 211"/>
                  <a:gd name="T7" fmla="*/ 163 h 163"/>
                  <a:gd name="T8" fmla="*/ 108 w 211"/>
                  <a:gd name="T9" fmla="*/ 163 h 163"/>
                  <a:gd name="T10" fmla="*/ 108 w 211"/>
                  <a:gd name="T11" fmla="*/ 163 h 163"/>
                  <a:gd name="T12" fmla="*/ 108 w 211"/>
                  <a:gd name="T13" fmla="*/ 163 h 163"/>
                  <a:gd name="T14" fmla="*/ 108 w 211"/>
                  <a:gd name="T15" fmla="*/ 163 h 163"/>
                  <a:gd name="T16" fmla="*/ 109 w 211"/>
                  <a:gd name="T17" fmla="*/ 163 h 163"/>
                  <a:gd name="T18" fmla="*/ 109 w 211"/>
                  <a:gd name="T19" fmla="*/ 163 h 163"/>
                  <a:gd name="T20" fmla="*/ 110 w 211"/>
                  <a:gd name="T21" fmla="*/ 163 h 163"/>
                  <a:gd name="T22" fmla="*/ 110 w 211"/>
                  <a:gd name="T23" fmla="*/ 163 h 163"/>
                  <a:gd name="T24" fmla="*/ 110 w 211"/>
                  <a:gd name="T25" fmla="*/ 163 h 163"/>
                  <a:gd name="T26" fmla="*/ 111 w 211"/>
                  <a:gd name="T27" fmla="*/ 163 h 163"/>
                  <a:gd name="T28" fmla="*/ 111 w 211"/>
                  <a:gd name="T29" fmla="*/ 163 h 163"/>
                  <a:gd name="T30" fmla="*/ 111 w 211"/>
                  <a:gd name="T31" fmla="*/ 163 h 163"/>
                  <a:gd name="T32" fmla="*/ 112 w 211"/>
                  <a:gd name="T33" fmla="*/ 163 h 163"/>
                  <a:gd name="T34" fmla="*/ 112 w 211"/>
                  <a:gd name="T35" fmla="*/ 163 h 163"/>
                  <a:gd name="T36" fmla="*/ 112 w 211"/>
                  <a:gd name="T37" fmla="*/ 163 h 163"/>
                  <a:gd name="T38" fmla="*/ 113 w 211"/>
                  <a:gd name="T39" fmla="*/ 163 h 163"/>
                  <a:gd name="T40" fmla="*/ 113 w 211"/>
                  <a:gd name="T41" fmla="*/ 163 h 163"/>
                  <a:gd name="T42" fmla="*/ 114 w 211"/>
                  <a:gd name="T43" fmla="*/ 163 h 163"/>
                  <a:gd name="T44" fmla="*/ 114 w 211"/>
                  <a:gd name="T45" fmla="*/ 163 h 163"/>
                  <a:gd name="T46" fmla="*/ 115 w 211"/>
                  <a:gd name="T47" fmla="*/ 163 h 163"/>
                  <a:gd name="T48" fmla="*/ 115 w 211"/>
                  <a:gd name="T49" fmla="*/ 162 h 163"/>
                  <a:gd name="T50" fmla="*/ 16 w 211"/>
                  <a:gd name="T51" fmla="*/ 0 h 163"/>
                  <a:gd name="T52" fmla="*/ 0 w 211"/>
                  <a:gd name="T53" fmla="*/ 50 h 163"/>
                  <a:gd name="T54" fmla="*/ 0 w 211"/>
                  <a:gd name="T55" fmla="*/ 51 h 163"/>
                  <a:gd name="T56" fmla="*/ 0 w 211"/>
                  <a:gd name="T57" fmla="*/ 51 h 163"/>
                  <a:gd name="T58" fmla="*/ 0 w 211"/>
                  <a:gd name="T59" fmla="*/ 51 h 163"/>
                  <a:gd name="T60" fmla="*/ 0 w 211"/>
                  <a:gd name="T61" fmla="*/ 52 h 163"/>
                  <a:gd name="T62" fmla="*/ 0 w 211"/>
                  <a:gd name="T63" fmla="*/ 52 h 163"/>
                  <a:gd name="T64" fmla="*/ 0 w 211"/>
                  <a:gd name="T65" fmla="*/ 53 h 163"/>
                  <a:gd name="T66" fmla="*/ 0 w 211"/>
                  <a:gd name="T67" fmla="*/ 53 h 163"/>
                  <a:gd name="T68" fmla="*/ 0 w 211"/>
                  <a:gd name="T69" fmla="*/ 53 h 163"/>
                  <a:gd name="T70" fmla="*/ 0 w 211"/>
                  <a:gd name="T71" fmla="*/ 54 h 163"/>
                  <a:gd name="T72" fmla="*/ 0 w 211"/>
                  <a:gd name="T73" fmla="*/ 54 h 163"/>
                  <a:gd name="T74" fmla="*/ 0 w 211"/>
                  <a:gd name="T75" fmla="*/ 54 h 163"/>
                  <a:gd name="T76" fmla="*/ 0 w 211"/>
                  <a:gd name="T77" fmla="*/ 55 h 163"/>
                  <a:gd name="T78" fmla="*/ 0 w 211"/>
                  <a:gd name="T79" fmla="*/ 55 h 163"/>
                  <a:gd name="T80" fmla="*/ 0 w 211"/>
                  <a:gd name="T81" fmla="*/ 55 h 163"/>
                  <a:gd name="T82" fmla="*/ 0 w 211"/>
                  <a:gd name="T83" fmla="*/ 56 h 163"/>
                  <a:gd name="T84" fmla="*/ 33 w 211"/>
                  <a:gd name="T85" fmla="*/ 132 h 163"/>
                  <a:gd name="T86" fmla="*/ 42 w 211"/>
                  <a:gd name="T87" fmla="*/ 102 h 163"/>
                  <a:gd name="T88" fmla="*/ 16 w 211"/>
                  <a:gd name="T8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1" h="163">
                    <a:moveTo>
                      <a:pt x="211" y="83"/>
                    </a:moveTo>
                    <a:cubicBezTo>
                      <a:pt x="192" y="114"/>
                      <a:pt x="158" y="135"/>
                      <a:pt x="119" y="135"/>
                    </a:cubicBezTo>
                    <a:cubicBezTo>
                      <a:pt x="104" y="135"/>
                      <a:pt x="89" y="132"/>
                      <a:pt x="76" y="126"/>
                    </a:cubicBezTo>
                    <a:cubicBezTo>
                      <a:pt x="76" y="126"/>
                      <a:pt x="76" y="127"/>
                      <a:pt x="76" y="127"/>
                    </a:cubicBezTo>
                    <a:cubicBezTo>
                      <a:pt x="76" y="138"/>
                      <a:pt x="71" y="146"/>
                      <a:pt x="62" y="148"/>
                    </a:cubicBezTo>
                    <a:cubicBezTo>
                      <a:pt x="60" y="148"/>
                      <a:pt x="59" y="148"/>
                      <a:pt x="57" y="148"/>
                    </a:cubicBezTo>
                    <a:cubicBezTo>
                      <a:pt x="56" y="148"/>
                      <a:pt x="54" y="148"/>
                      <a:pt x="52" y="147"/>
                    </a:cubicBezTo>
                    <a:cubicBezTo>
                      <a:pt x="68" y="157"/>
                      <a:pt x="87" y="163"/>
                      <a:pt x="107" y="163"/>
                    </a:cubicBezTo>
                    <a:cubicBezTo>
                      <a:pt x="107" y="163"/>
                      <a:pt x="107" y="163"/>
                      <a:pt x="107" y="163"/>
                    </a:cubicBezTo>
                    <a:cubicBezTo>
                      <a:pt x="107" y="163"/>
                      <a:pt x="107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5" y="163"/>
                      <a:pt x="115" y="163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5" y="163"/>
                      <a:pt x="115" y="163"/>
                      <a:pt x="115" y="162"/>
                    </a:cubicBezTo>
                    <a:cubicBezTo>
                      <a:pt x="115" y="162"/>
                      <a:pt x="115" y="162"/>
                      <a:pt x="115" y="162"/>
                    </a:cubicBezTo>
                    <a:cubicBezTo>
                      <a:pt x="161" y="159"/>
                      <a:pt x="199" y="127"/>
                      <a:pt x="211" y="83"/>
                    </a:cubicBezTo>
                    <a:moveTo>
                      <a:pt x="16" y="0"/>
                    </a:moveTo>
                    <a:cubicBezTo>
                      <a:pt x="7" y="15"/>
                      <a:pt x="1" y="32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87"/>
                      <a:pt x="13" y="115"/>
                      <a:pt x="34" y="134"/>
                    </a:cubicBezTo>
                    <a:cubicBezTo>
                      <a:pt x="34" y="133"/>
                      <a:pt x="34" y="132"/>
                      <a:pt x="33" y="132"/>
                    </a:cubicBezTo>
                    <a:cubicBezTo>
                      <a:pt x="32" y="128"/>
                      <a:pt x="32" y="124"/>
                      <a:pt x="32" y="121"/>
                    </a:cubicBezTo>
                    <a:cubicBezTo>
                      <a:pt x="31" y="112"/>
                      <a:pt x="35" y="105"/>
                      <a:pt x="42" y="102"/>
                    </a:cubicBezTo>
                    <a:cubicBezTo>
                      <a:pt x="23" y="83"/>
                      <a:pt x="12" y="56"/>
                      <a:pt x="12" y="28"/>
                    </a:cubicBezTo>
                    <a:cubicBezTo>
                      <a:pt x="12" y="18"/>
                      <a:pt x="13" y="9"/>
                      <a:pt x="16" y="0"/>
                    </a:cubicBezTo>
                  </a:path>
                </a:pathLst>
              </a:custGeom>
              <a:gradFill>
                <a:gsLst>
                  <a:gs pos="0">
                    <a:srgbClr val="606060"/>
                  </a:gs>
                  <a:gs pos="100000">
                    <a:srgbClr val="919191"/>
                  </a:gs>
                </a:gsLst>
                <a:lin ang="3600000" scaled="0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9"/>
              <p:cNvSpPr/>
              <p:nvPr/>
            </p:nvSpPr>
            <p:spPr bwMode="auto">
              <a:xfrm>
                <a:off x="8608553" y="3016192"/>
                <a:ext cx="276225" cy="168275"/>
              </a:xfrm>
              <a:custGeom>
                <a:avLst/>
                <a:gdLst>
                  <a:gd name="T0" fmla="*/ 14 w 33"/>
                  <a:gd name="T1" fmla="*/ 0 h 20"/>
                  <a:gd name="T2" fmla="*/ 11 w 33"/>
                  <a:gd name="T3" fmla="*/ 0 h 20"/>
                  <a:gd name="T4" fmla="*/ 1 w 33"/>
                  <a:gd name="T5" fmla="*/ 15 h 20"/>
                  <a:gd name="T6" fmla="*/ 11 w 33"/>
                  <a:gd name="T7" fmla="*/ 2 h 20"/>
                  <a:gd name="T8" fmla="*/ 14 w 33"/>
                  <a:gd name="T9" fmla="*/ 2 h 20"/>
                  <a:gd name="T10" fmla="*/ 32 w 33"/>
                  <a:gd name="T11" fmla="*/ 14 h 20"/>
                  <a:gd name="T12" fmla="*/ 33 w 33"/>
                  <a:gd name="T13" fmla="*/ 20 h 20"/>
                  <a:gd name="T14" fmla="*/ 32 w 33"/>
                  <a:gd name="T15" fmla="*/ 12 h 20"/>
                  <a:gd name="T16" fmla="*/ 14 w 33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0">
                    <a:moveTo>
                      <a:pt x="14" y="0"/>
                    </a:moveTo>
                    <a:cubicBezTo>
                      <a:pt x="13" y="0"/>
                      <a:pt x="12" y="0"/>
                      <a:pt x="11" y="0"/>
                    </a:cubicBezTo>
                    <a:cubicBezTo>
                      <a:pt x="4" y="1"/>
                      <a:pt x="0" y="7"/>
                      <a:pt x="1" y="15"/>
                    </a:cubicBezTo>
                    <a:cubicBezTo>
                      <a:pt x="1" y="9"/>
                      <a:pt x="5" y="3"/>
                      <a:pt x="11" y="2"/>
                    </a:cubicBezTo>
                    <a:cubicBezTo>
                      <a:pt x="12" y="2"/>
                      <a:pt x="13" y="2"/>
                      <a:pt x="14" y="2"/>
                    </a:cubicBezTo>
                    <a:cubicBezTo>
                      <a:pt x="22" y="2"/>
                      <a:pt x="29" y="6"/>
                      <a:pt x="32" y="14"/>
                    </a:cubicBezTo>
                    <a:cubicBezTo>
                      <a:pt x="33" y="16"/>
                      <a:pt x="33" y="18"/>
                      <a:pt x="33" y="20"/>
                    </a:cubicBezTo>
                    <a:cubicBezTo>
                      <a:pt x="33" y="17"/>
                      <a:pt x="33" y="15"/>
                      <a:pt x="32" y="12"/>
                    </a:cubicBezTo>
                    <a:cubicBezTo>
                      <a:pt x="29" y="3"/>
                      <a:pt x="22" y="0"/>
                      <a:pt x="14" y="0"/>
                    </a:cubicBezTo>
                  </a:path>
                </a:pathLst>
              </a:custGeom>
              <a:solidFill>
                <a:srgbClr val="ABABAB"/>
              </a:solidFill>
              <a:ln w="9525">
                <a:solidFill>
                  <a:srgbClr val="9C9C9C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0"/>
              <p:cNvSpPr/>
              <p:nvPr/>
            </p:nvSpPr>
            <p:spPr bwMode="auto">
              <a:xfrm>
                <a:off x="8616490" y="3033654"/>
                <a:ext cx="268287" cy="276225"/>
              </a:xfrm>
              <a:custGeom>
                <a:avLst/>
                <a:gdLst>
                  <a:gd name="T0" fmla="*/ 13 w 32"/>
                  <a:gd name="T1" fmla="*/ 0 h 33"/>
                  <a:gd name="T2" fmla="*/ 10 w 32"/>
                  <a:gd name="T3" fmla="*/ 0 h 33"/>
                  <a:gd name="T4" fmla="*/ 0 w 32"/>
                  <a:gd name="T5" fmla="*/ 13 h 33"/>
                  <a:gd name="T6" fmla="*/ 1 w 32"/>
                  <a:gd name="T7" fmla="*/ 21 h 33"/>
                  <a:gd name="T8" fmla="*/ 19 w 32"/>
                  <a:gd name="T9" fmla="*/ 33 h 33"/>
                  <a:gd name="T10" fmla="*/ 22 w 32"/>
                  <a:gd name="T11" fmla="*/ 33 h 33"/>
                  <a:gd name="T12" fmla="*/ 32 w 32"/>
                  <a:gd name="T13" fmla="*/ 18 h 33"/>
                  <a:gd name="T14" fmla="*/ 31 w 32"/>
                  <a:gd name="T15" fmla="*/ 12 h 33"/>
                  <a:gd name="T16" fmla="*/ 13 w 32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3">
                    <a:moveTo>
                      <a:pt x="13" y="0"/>
                    </a:moveTo>
                    <a:cubicBezTo>
                      <a:pt x="12" y="0"/>
                      <a:pt x="11" y="0"/>
                      <a:pt x="10" y="0"/>
                    </a:cubicBezTo>
                    <a:cubicBezTo>
                      <a:pt x="4" y="1"/>
                      <a:pt x="0" y="7"/>
                      <a:pt x="0" y="13"/>
                    </a:cubicBezTo>
                    <a:cubicBezTo>
                      <a:pt x="0" y="16"/>
                      <a:pt x="0" y="18"/>
                      <a:pt x="1" y="21"/>
                    </a:cubicBezTo>
                    <a:cubicBezTo>
                      <a:pt x="3" y="29"/>
                      <a:pt x="11" y="33"/>
                      <a:pt x="19" y="33"/>
                    </a:cubicBezTo>
                    <a:cubicBezTo>
                      <a:pt x="20" y="33"/>
                      <a:pt x="21" y="33"/>
                      <a:pt x="22" y="33"/>
                    </a:cubicBezTo>
                    <a:cubicBezTo>
                      <a:pt x="29" y="32"/>
                      <a:pt x="32" y="25"/>
                      <a:pt x="32" y="18"/>
                    </a:cubicBezTo>
                    <a:cubicBezTo>
                      <a:pt x="32" y="16"/>
                      <a:pt x="32" y="14"/>
                      <a:pt x="31" y="12"/>
                    </a:cubicBezTo>
                    <a:cubicBezTo>
                      <a:pt x="28" y="4"/>
                      <a:pt x="21" y="0"/>
                      <a:pt x="13" y="0"/>
                    </a:cubicBezTo>
                  </a:path>
                </a:pathLst>
              </a:custGeom>
              <a:solidFill>
                <a:srgbClr val="74747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01"/>
              <p:cNvSpPr/>
              <p:nvPr/>
            </p:nvSpPr>
            <p:spPr bwMode="auto">
              <a:xfrm>
                <a:off x="8449803" y="4144904"/>
                <a:ext cx="284162" cy="209550"/>
              </a:xfrm>
              <a:custGeom>
                <a:avLst/>
                <a:gdLst>
                  <a:gd name="T0" fmla="*/ 8 w 34"/>
                  <a:gd name="T1" fmla="*/ 0 h 25"/>
                  <a:gd name="T2" fmla="*/ 4 w 34"/>
                  <a:gd name="T3" fmla="*/ 0 h 25"/>
                  <a:gd name="T4" fmla="*/ 0 w 34"/>
                  <a:gd name="T5" fmla="*/ 1 h 25"/>
                  <a:gd name="T6" fmla="*/ 2 w 34"/>
                  <a:gd name="T7" fmla="*/ 3 h 25"/>
                  <a:gd name="T8" fmla="*/ 4 w 34"/>
                  <a:gd name="T9" fmla="*/ 3 h 25"/>
                  <a:gd name="T10" fmla="*/ 8 w 34"/>
                  <a:gd name="T11" fmla="*/ 2 h 25"/>
                  <a:gd name="T12" fmla="*/ 32 w 34"/>
                  <a:gd name="T13" fmla="*/ 19 h 25"/>
                  <a:gd name="T14" fmla="*/ 34 w 34"/>
                  <a:gd name="T15" fmla="*/ 25 h 25"/>
                  <a:gd name="T16" fmla="*/ 34 w 34"/>
                  <a:gd name="T17" fmla="*/ 25 h 25"/>
                  <a:gd name="T18" fmla="*/ 32 w 34"/>
                  <a:gd name="T19" fmla="*/ 16 h 25"/>
                  <a:gd name="T20" fmla="*/ 8 w 34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5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1" y="2"/>
                      <a:pt x="1" y="2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5" y="2"/>
                      <a:pt x="7" y="2"/>
                      <a:pt x="8" y="2"/>
                    </a:cubicBezTo>
                    <a:cubicBezTo>
                      <a:pt x="18" y="2"/>
                      <a:pt x="29" y="7"/>
                      <a:pt x="32" y="19"/>
                    </a:cubicBezTo>
                    <a:cubicBezTo>
                      <a:pt x="33" y="21"/>
                      <a:pt x="33" y="23"/>
                      <a:pt x="34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2"/>
                      <a:pt x="33" y="19"/>
                      <a:pt x="32" y="16"/>
                    </a:cubicBezTo>
                    <a:cubicBezTo>
                      <a:pt x="29" y="4"/>
                      <a:pt x="18" y="0"/>
                      <a:pt x="8" y="0"/>
                    </a:cubicBezTo>
                  </a:path>
                </a:pathLst>
              </a:custGeom>
              <a:solidFill>
                <a:srgbClr val="C5C5C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02"/>
              <p:cNvSpPr>
                <a:spLocks noEditPoints="1"/>
              </p:cNvSpPr>
              <p:nvPr/>
            </p:nvSpPr>
            <p:spPr bwMode="auto">
              <a:xfrm>
                <a:off x="8357728" y="4152842"/>
                <a:ext cx="376237" cy="209550"/>
              </a:xfrm>
              <a:custGeom>
                <a:avLst/>
                <a:gdLst>
                  <a:gd name="T0" fmla="*/ 45 w 45"/>
                  <a:gd name="T1" fmla="*/ 24 h 25"/>
                  <a:gd name="T2" fmla="*/ 45 w 45"/>
                  <a:gd name="T3" fmla="*/ 25 h 25"/>
                  <a:gd name="T4" fmla="*/ 45 w 45"/>
                  <a:gd name="T5" fmla="*/ 24 h 25"/>
                  <a:gd name="T6" fmla="*/ 45 w 45"/>
                  <a:gd name="T7" fmla="*/ 24 h 25"/>
                  <a:gd name="T8" fmla="*/ 11 w 45"/>
                  <a:gd name="T9" fmla="*/ 0 h 25"/>
                  <a:gd name="T10" fmla="*/ 1 w 45"/>
                  <a:gd name="T11" fmla="*/ 19 h 25"/>
                  <a:gd name="T12" fmla="*/ 13 w 45"/>
                  <a:gd name="T13" fmla="*/ 2 h 25"/>
                  <a:gd name="T14" fmla="*/ 11 w 45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25">
                    <a:moveTo>
                      <a:pt x="45" y="24"/>
                    </a:moveTo>
                    <a:cubicBezTo>
                      <a:pt x="45" y="24"/>
                      <a:pt x="45" y="25"/>
                      <a:pt x="45" y="25"/>
                    </a:cubicBezTo>
                    <a:cubicBezTo>
                      <a:pt x="45" y="25"/>
                      <a:pt x="45" y="24"/>
                      <a:pt x="45" y="24"/>
                    </a:cubicBezTo>
                    <a:cubicBezTo>
                      <a:pt x="45" y="24"/>
                      <a:pt x="45" y="24"/>
                      <a:pt x="45" y="24"/>
                    </a:cubicBezTo>
                    <a:moveTo>
                      <a:pt x="11" y="0"/>
                    </a:moveTo>
                    <a:cubicBezTo>
                      <a:pt x="4" y="3"/>
                      <a:pt x="0" y="10"/>
                      <a:pt x="1" y="19"/>
                    </a:cubicBezTo>
                    <a:cubicBezTo>
                      <a:pt x="1" y="11"/>
                      <a:pt x="6" y="4"/>
                      <a:pt x="13" y="2"/>
                    </a:cubicBezTo>
                    <a:cubicBezTo>
                      <a:pt x="12" y="1"/>
                      <a:pt x="12" y="1"/>
                      <a:pt x="11" y="0"/>
                    </a:cubicBezTo>
                  </a:path>
                </a:pathLst>
              </a:custGeom>
              <a:solidFill>
                <a:srgbClr val="C5C5C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04"/>
              <p:cNvSpPr/>
              <p:nvPr/>
            </p:nvSpPr>
            <p:spPr bwMode="auto">
              <a:xfrm>
                <a:off x="8465678" y="4162367"/>
                <a:ext cx="268287" cy="192088"/>
              </a:xfrm>
              <a:custGeom>
                <a:avLst/>
                <a:gdLst>
                  <a:gd name="T0" fmla="*/ 6 w 32"/>
                  <a:gd name="T1" fmla="*/ 0 h 23"/>
                  <a:gd name="T2" fmla="*/ 2 w 32"/>
                  <a:gd name="T3" fmla="*/ 1 h 23"/>
                  <a:gd name="T4" fmla="*/ 0 w 32"/>
                  <a:gd name="T5" fmla="*/ 1 h 23"/>
                  <a:gd name="T6" fmla="*/ 32 w 32"/>
                  <a:gd name="T7" fmla="*/ 23 h 23"/>
                  <a:gd name="T8" fmla="*/ 30 w 32"/>
                  <a:gd name="T9" fmla="*/ 17 h 23"/>
                  <a:gd name="T10" fmla="*/ 6 w 32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3">
                    <a:moveTo>
                      <a:pt x="6" y="0"/>
                    </a:moveTo>
                    <a:cubicBezTo>
                      <a:pt x="5" y="0"/>
                      <a:pt x="3" y="0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9" y="10"/>
                      <a:pt x="20" y="17"/>
                      <a:pt x="32" y="23"/>
                    </a:cubicBezTo>
                    <a:cubicBezTo>
                      <a:pt x="31" y="21"/>
                      <a:pt x="31" y="19"/>
                      <a:pt x="30" y="17"/>
                    </a:cubicBezTo>
                    <a:cubicBezTo>
                      <a:pt x="27" y="5"/>
                      <a:pt x="16" y="0"/>
                      <a:pt x="6" y="0"/>
                    </a:cubicBezTo>
                  </a:path>
                </a:pathLst>
              </a:custGeom>
              <a:solidFill>
                <a:srgbClr val="ACACA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05"/>
              <p:cNvSpPr/>
              <p:nvPr/>
            </p:nvSpPr>
            <p:spPr bwMode="auto">
              <a:xfrm>
                <a:off x="8365665" y="4170304"/>
                <a:ext cx="368300" cy="366713"/>
              </a:xfrm>
              <a:custGeom>
                <a:avLst/>
                <a:gdLst>
                  <a:gd name="T0" fmla="*/ 12 w 44"/>
                  <a:gd name="T1" fmla="*/ 0 h 44"/>
                  <a:gd name="T2" fmla="*/ 0 w 44"/>
                  <a:gd name="T3" fmla="*/ 17 h 44"/>
                  <a:gd name="T4" fmla="*/ 1 w 44"/>
                  <a:gd name="T5" fmla="*/ 28 h 44"/>
                  <a:gd name="T6" fmla="*/ 2 w 44"/>
                  <a:gd name="T7" fmla="*/ 30 h 44"/>
                  <a:gd name="T8" fmla="*/ 20 w 44"/>
                  <a:gd name="T9" fmla="*/ 43 h 44"/>
                  <a:gd name="T10" fmla="*/ 25 w 44"/>
                  <a:gd name="T11" fmla="*/ 44 h 44"/>
                  <a:gd name="T12" fmla="*/ 30 w 44"/>
                  <a:gd name="T13" fmla="*/ 44 h 44"/>
                  <a:gd name="T14" fmla="*/ 44 w 44"/>
                  <a:gd name="T15" fmla="*/ 23 h 44"/>
                  <a:gd name="T16" fmla="*/ 44 w 44"/>
                  <a:gd name="T17" fmla="*/ 22 h 44"/>
                  <a:gd name="T18" fmla="*/ 12 w 44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12" y="0"/>
                    </a:moveTo>
                    <a:cubicBezTo>
                      <a:pt x="5" y="2"/>
                      <a:pt x="0" y="9"/>
                      <a:pt x="0" y="17"/>
                    </a:cubicBezTo>
                    <a:cubicBezTo>
                      <a:pt x="0" y="20"/>
                      <a:pt x="0" y="24"/>
                      <a:pt x="1" y="28"/>
                    </a:cubicBezTo>
                    <a:cubicBezTo>
                      <a:pt x="2" y="28"/>
                      <a:pt x="2" y="29"/>
                      <a:pt x="2" y="30"/>
                    </a:cubicBezTo>
                    <a:cubicBezTo>
                      <a:pt x="8" y="35"/>
                      <a:pt x="14" y="40"/>
                      <a:pt x="20" y="43"/>
                    </a:cubicBezTo>
                    <a:cubicBezTo>
                      <a:pt x="22" y="44"/>
                      <a:pt x="24" y="44"/>
                      <a:pt x="25" y="44"/>
                    </a:cubicBezTo>
                    <a:cubicBezTo>
                      <a:pt x="27" y="44"/>
                      <a:pt x="28" y="44"/>
                      <a:pt x="30" y="44"/>
                    </a:cubicBezTo>
                    <a:cubicBezTo>
                      <a:pt x="39" y="42"/>
                      <a:pt x="44" y="34"/>
                      <a:pt x="44" y="23"/>
                    </a:cubicBezTo>
                    <a:cubicBezTo>
                      <a:pt x="44" y="23"/>
                      <a:pt x="44" y="22"/>
                      <a:pt x="44" y="22"/>
                    </a:cubicBezTo>
                    <a:cubicBezTo>
                      <a:pt x="32" y="16"/>
                      <a:pt x="21" y="9"/>
                      <a:pt x="12" y="0"/>
                    </a:cubicBezTo>
                  </a:path>
                </a:pathLst>
              </a:custGeom>
              <a:solidFill>
                <a:srgbClr val="6D6D6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06"/>
              <p:cNvSpPr/>
              <p:nvPr/>
            </p:nvSpPr>
            <p:spPr bwMode="auto">
              <a:xfrm>
                <a:off x="8808578" y="3333692"/>
                <a:ext cx="184150" cy="117475"/>
              </a:xfrm>
              <a:custGeom>
                <a:avLst/>
                <a:gdLst>
                  <a:gd name="T0" fmla="*/ 9 w 22"/>
                  <a:gd name="T1" fmla="*/ 0 h 14"/>
                  <a:gd name="T2" fmla="*/ 7 w 22"/>
                  <a:gd name="T3" fmla="*/ 0 h 14"/>
                  <a:gd name="T4" fmla="*/ 0 w 22"/>
                  <a:gd name="T5" fmla="*/ 10 h 14"/>
                  <a:gd name="T6" fmla="*/ 7 w 22"/>
                  <a:gd name="T7" fmla="*/ 2 h 14"/>
                  <a:gd name="T8" fmla="*/ 9 w 22"/>
                  <a:gd name="T9" fmla="*/ 1 h 14"/>
                  <a:gd name="T10" fmla="*/ 21 w 22"/>
                  <a:gd name="T11" fmla="*/ 10 h 14"/>
                  <a:gd name="T12" fmla="*/ 22 w 22"/>
                  <a:gd name="T13" fmla="*/ 14 h 14"/>
                  <a:gd name="T14" fmla="*/ 21 w 22"/>
                  <a:gd name="T15" fmla="*/ 8 h 14"/>
                  <a:gd name="T16" fmla="*/ 9 w 22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4">
                    <a:moveTo>
                      <a:pt x="9" y="0"/>
                    </a:moveTo>
                    <a:cubicBezTo>
                      <a:pt x="8" y="0"/>
                      <a:pt x="8" y="0"/>
                      <a:pt x="7" y="0"/>
                    </a:cubicBezTo>
                    <a:cubicBezTo>
                      <a:pt x="2" y="1"/>
                      <a:pt x="0" y="5"/>
                      <a:pt x="0" y="10"/>
                    </a:cubicBezTo>
                    <a:cubicBezTo>
                      <a:pt x="0" y="6"/>
                      <a:pt x="3" y="2"/>
                      <a:pt x="7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14" y="1"/>
                      <a:pt x="19" y="4"/>
                      <a:pt x="21" y="10"/>
                    </a:cubicBezTo>
                    <a:cubicBezTo>
                      <a:pt x="22" y="11"/>
                      <a:pt x="22" y="12"/>
                      <a:pt x="22" y="14"/>
                    </a:cubicBezTo>
                    <a:cubicBezTo>
                      <a:pt x="22" y="12"/>
                      <a:pt x="22" y="10"/>
                      <a:pt x="21" y="8"/>
                    </a:cubicBezTo>
                    <a:cubicBezTo>
                      <a:pt x="19" y="2"/>
                      <a:pt x="14" y="0"/>
                      <a:pt x="9" y="0"/>
                    </a:cubicBezTo>
                  </a:path>
                </a:pathLst>
              </a:custGeom>
              <a:solidFill>
                <a:srgbClr val="ABABAB"/>
              </a:solidFill>
              <a:ln w="9525">
                <a:solidFill>
                  <a:srgbClr val="9C9C9C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07"/>
              <p:cNvSpPr/>
              <p:nvPr/>
            </p:nvSpPr>
            <p:spPr bwMode="auto">
              <a:xfrm>
                <a:off x="8808578" y="3343217"/>
                <a:ext cx="184150" cy="192088"/>
              </a:xfrm>
              <a:custGeom>
                <a:avLst/>
                <a:gdLst>
                  <a:gd name="T0" fmla="*/ 9 w 22"/>
                  <a:gd name="T1" fmla="*/ 0 h 23"/>
                  <a:gd name="T2" fmla="*/ 7 w 22"/>
                  <a:gd name="T3" fmla="*/ 1 h 23"/>
                  <a:gd name="T4" fmla="*/ 0 w 22"/>
                  <a:gd name="T5" fmla="*/ 9 h 23"/>
                  <a:gd name="T6" fmla="*/ 1 w 22"/>
                  <a:gd name="T7" fmla="*/ 15 h 23"/>
                  <a:gd name="T8" fmla="*/ 13 w 22"/>
                  <a:gd name="T9" fmla="*/ 23 h 23"/>
                  <a:gd name="T10" fmla="*/ 15 w 22"/>
                  <a:gd name="T11" fmla="*/ 23 h 23"/>
                  <a:gd name="T12" fmla="*/ 22 w 22"/>
                  <a:gd name="T13" fmla="*/ 13 h 23"/>
                  <a:gd name="T14" fmla="*/ 21 w 22"/>
                  <a:gd name="T15" fmla="*/ 9 h 23"/>
                  <a:gd name="T16" fmla="*/ 9 w 22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9" y="0"/>
                    </a:moveTo>
                    <a:cubicBezTo>
                      <a:pt x="8" y="0"/>
                      <a:pt x="8" y="1"/>
                      <a:pt x="7" y="1"/>
                    </a:cubicBezTo>
                    <a:cubicBezTo>
                      <a:pt x="3" y="1"/>
                      <a:pt x="0" y="5"/>
                      <a:pt x="0" y="9"/>
                    </a:cubicBezTo>
                    <a:cubicBezTo>
                      <a:pt x="0" y="11"/>
                      <a:pt x="0" y="13"/>
                      <a:pt x="1" y="15"/>
                    </a:cubicBezTo>
                    <a:cubicBezTo>
                      <a:pt x="2" y="21"/>
                      <a:pt x="8" y="23"/>
                      <a:pt x="13" y="23"/>
                    </a:cubicBezTo>
                    <a:cubicBezTo>
                      <a:pt x="14" y="23"/>
                      <a:pt x="14" y="23"/>
                      <a:pt x="15" y="23"/>
                    </a:cubicBezTo>
                    <a:cubicBezTo>
                      <a:pt x="20" y="22"/>
                      <a:pt x="22" y="18"/>
                      <a:pt x="22" y="13"/>
                    </a:cubicBezTo>
                    <a:cubicBezTo>
                      <a:pt x="22" y="11"/>
                      <a:pt x="22" y="10"/>
                      <a:pt x="21" y="9"/>
                    </a:cubicBezTo>
                    <a:cubicBezTo>
                      <a:pt x="19" y="3"/>
                      <a:pt x="14" y="0"/>
                      <a:pt x="9" y="0"/>
                    </a:cubicBezTo>
                  </a:path>
                </a:pathLst>
              </a:custGeom>
              <a:solidFill>
                <a:srgbClr val="74747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46" name="组合 1045"/>
            <p:cNvGrpSpPr/>
            <p:nvPr/>
          </p:nvGrpSpPr>
          <p:grpSpPr>
            <a:xfrm>
              <a:off x="9116907" y="0"/>
              <a:ext cx="2471776" cy="1755158"/>
              <a:chOff x="9116907" y="0"/>
              <a:chExt cx="2471776" cy="1755158"/>
            </a:xfrm>
          </p:grpSpPr>
          <p:cxnSp>
            <p:nvCxnSpPr>
              <p:cNvPr id="1029" name="直接连接符 1028"/>
              <p:cNvCxnSpPr/>
              <p:nvPr/>
            </p:nvCxnSpPr>
            <p:spPr>
              <a:xfrm flipV="1">
                <a:off x="9162536" y="69345"/>
                <a:ext cx="959990" cy="855597"/>
              </a:xfrm>
              <a:prstGeom prst="line">
                <a:avLst/>
              </a:prstGeom>
              <a:ln w="31750" cap="rnd">
                <a:gradFill>
                  <a:gsLst>
                    <a:gs pos="0">
                      <a:schemeClr val="bg1">
                        <a:alpha val="2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 flipV="1">
                <a:off x="9234134" y="622047"/>
                <a:ext cx="1152803" cy="1027444"/>
              </a:xfrm>
              <a:prstGeom prst="line">
                <a:avLst/>
              </a:prstGeom>
              <a:ln w="31750" cap="rnd">
                <a:gradFill>
                  <a:gsLst>
                    <a:gs pos="0">
                      <a:schemeClr val="bg1">
                        <a:alpha val="2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 flipV="1">
                <a:off x="10628693" y="0"/>
                <a:ext cx="959990" cy="855597"/>
              </a:xfrm>
              <a:prstGeom prst="line">
                <a:avLst/>
              </a:prstGeom>
              <a:ln w="31750" cap="rnd">
                <a:gradFill>
                  <a:gsLst>
                    <a:gs pos="0">
                      <a:schemeClr val="bg1">
                        <a:alpha val="2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4" name="组合 1043"/>
              <p:cNvGrpSpPr/>
              <p:nvPr/>
            </p:nvGrpSpPr>
            <p:grpSpPr>
              <a:xfrm>
                <a:off x="9116907" y="1250587"/>
                <a:ext cx="561612" cy="504571"/>
                <a:chOff x="9116907" y="1250587"/>
                <a:chExt cx="561612" cy="504571"/>
              </a:xfrm>
            </p:grpSpPr>
            <p:sp>
              <p:nvSpPr>
                <p:cNvPr id="1042" name="椭圆 1041"/>
                <p:cNvSpPr/>
                <p:nvPr/>
              </p:nvSpPr>
              <p:spPr>
                <a:xfrm rot="19026669">
                  <a:off x="9137601" y="1391826"/>
                  <a:ext cx="540918" cy="200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1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1" name="弦形 1040"/>
                <p:cNvSpPr/>
                <p:nvPr/>
              </p:nvSpPr>
              <p:spPr>
                <a:xfrm rot="18900000">
                  <a:off x="9116907" y="1250587"/>
                  <a:ext cx="504571" cy="504571"/>
                </a:xfrm>
                <a:prstGeom prst="chord">
                  <a:avLst>
                    <a:gd name="adj1" fmla="val 5299351"/>
                    <a:gd name="adj2" fmla="val 16200000"/>
                  </a:avLst>
                </a:prstGeom>
                <a:gradFill flip="none" rotWithShape="1">
                  <a:gsLst>
                    <a:gs pos="0">
                      <a:schemeClr val="bg1"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-10075" y="174332"/>
              <a:ext cx="11560165" cy="5589102"/>
              <a:chOff x="-10075" y="174332"/>
              <a:chExt cx="11560165" cy="5589102"/>
            </a:xfrm>
          </p:grpSpPr>
          <p:cxnSp>
            <p:nvCxnSpPr>
              <p:cNvPr id="178" name="直接连接符 177"/>
              <p:cNvCxnSpPr>
                <a:endCxn id="196" idx="4"/>
              </p:cNvCxnSpPr>
              <p:nvPr/>
            </p:nvCxnSpPr>
            <p:spPr>
              <a:xfrm>
                <a:off x="8964244" y="4461085"/>
                <a:ext cx="1517533" cy="620479"/>
              </a:xfrm>
              <a:prstGeom prst="line">
                <a:avLst/>
              </a:prstGeom>
              <a:ln w="3175">
                <a:solidFill>
                  <a:srgbClr val="F8F8F8">
                    <a:alpha val="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组合 3"/>
              <p:cNvGrpSpPr/>
              <p:nvPr/>
            </p:nvGrpSpPr>
            <p:grpSpPr>
              <a:xfrm>
                <a:off x="-10075" y="174332"/>
                <a:ext cx="8967258" cy="4286751"/>
                <a:chOff x="-10075" y="174332"/>
                <a:chExt cx="8967258" cy="4286751"/>
              </a:xfrm>
            </p:grpSpPr>
            <p:cxnSp>
              <p:nvCxnSpPr>
                <p:cNvPr id="175" name="直接连接符 174"/>
                <p:cNvCxnSpPr/>
                <p:nvPr/>
              </p:nvCxnSpPr>
              <p:spPr>
                <a:xfrm>
                  <a:off x="1185679" y="963866"/>
                  <a:ext cx="6049108" cy="1978152"/>
                </a:xfrm>
                <a:prstGeom prst="line">
                  <a:avLst/>
                </a:prstGeom>
                <a:ln w="3175">
                  <a:solidFill>
                    <a:srgbClr val="F8F8F8">
                      <a:alpha val="3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75"/>
                <p:cNvCxnSpPr/>
                <p:nvPr/>
              </p:nvCxnSpPr>
              <p:spPr>
                <a:xfrm>
                  <a:off x="7234787" y="2942018"/>
                  <a:ext cx="1722396" cy="1519065"/>
                </a:xfrm>
                <a:prstGeom prst="line">
                  <a:avLst/>
                </a:prstGeom>
                <a:ln w="3175">
                  <a:solidFill>
                    <a:srgbClr val="F8F8F8">
                      <a:alpha val="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/>
                <p:cNvCxnSpPr/>
                <p:nvPr/>
              </p:nvCxnSpPr>
              <p:spPr>
                <a:xfrm flipH="1">
                  <a:off x="-10075" y="963866"/>
                  <a:ext cx="1219200" cy="989076"/>
                </a:xfrm>
                <a:prstGeom prst="line">
                  <a:avLst/>
                </a:prstGeom>
                <a:ln w="3175">
                  <a:solidFill>
                    <a:srgbClr val="F8F8F8">
                      <a:alpha val="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椭圆 179"/>
                <p:cNvSpPr/>
                <p:nvPr/>
              </p:nvSpPr>
              <p:spPr>
                <a:xfrm>
                  <a:off x="850469" y="624083"/>
                  <a:ext cx="720178" cy="720178"/>
                </a:xfrm>
                <a:prstGeom prst="ellipse">
                  <a:avLst/>
                </a:prstGeom>
                <a:noFill/>
                <a:ln w="3175">
                  <a:solidFill>
                    <a:srgbClr val="FFFF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" name="组合 2"/>
                <p:cNvGrpSpPr/>
                <p:nvPr/>
              </p:nvGrpSpPr>
              <p:grpSpPr>
                <a:xfrm>
                  <a:off x="548790" y="174332"/>
                  <a:ext cx="1323536" cy="1471608"/>
                  <a:chOff x="548790" y="174332"/>
                  <a:chExt cx="1323536" cy="1471608"/>
                </a:xfrm>
              </p:grpSpPr>
              <p:sp>
                <p:nvSpPr>
                  <p:cNvPr id="179" name="椭圆 178"/>
                  <p:cNvSpPr/>
                  <p:nvPr/>
                </p:nvSpPr>
                <p:spPr>
                  <a:xfrm>
                    <a:off x="951478" y="725092"/>
                    <a:ext cx="518160" cy="518160"/>
                  </a:xfrm>
                  <a:prstGeom prst="ellipse">
                    <a:avLst/>
                  </a:prstGeom>
                  <a:solidFill>
                    <a:srgbClr val="000000">
                      <a:alpha val="5000"/>
                    </a:srgbClr>
                  </a:solidFill>
                  <a:ln w="9525">
                    <a:solidFill>
                      <a:srgbClr val="FFFFFF">
                        <a:alpha val="50196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椭圆 180"/>
                  <p:cNvSpPr/>
                  <p:nvPr/>
                </p:nvSpPr>
                <p:spPr>
                  <a:xfrm>
                    <a:off x="667633" y="441247"/>
                    <a:ext cx="1085850" cy="1085850"/>
                  </a:xfrm>
                  <a:prstGeom prst="ellipse">
                    <a:avLst/>
                  </a:prstGeom>
                  <a:noFill/>
                  <a:ln w="3175">
                    <a:solidFill>
                      <a:srgbClr val="FFFFFF">
                        <a:alpha val="25098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48790" y="174332"/>
                    <a:ext cx="1323536" cy="1471608"/>
                    <a:chOff x="558865" y="1281113"/>
                    <a:chExt cx="1323536" cy="1471608"/>
                  </a:xfrm>
                </p:grpSpPr>
                <p:sp>
                  <p:nvSpPr>
                    <p:cNvPr id="191" name="空心弧 190"/>
                    <p:cNvSpPr/>
                    <p:nvPr/>
                  </p:nvSpPr>
                  <p:spPr>
                    <a:xfrm>
                      <a:off x="558865" y="1429185"/>
                      <a:ext cx="1323536" cy="1323536"/>
                    </a:xfrm>
                    <a:prstGeom prst="blockArc">
                      <a:avLst>
                        <a:gd name="adj1" fmla="val 15791891"/>
                        <a:gd name="adj2" fmla="val 20760785"/>
                        <a:gd name="adj3" fmla="val 0"/>
                      </a:avLst>
                    </a:prstGeom>
                    <a:noFill/>
                    <a:ln w="6350">
                      <a:solidFill>
                        <a:srgbClr val="FFFFFF">
                          <a:alpha val="50196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92" name="直接连接符 191"/>
                    <p:cNvCxnSpPr/>
                    <p:nvPr/>
                  </p:nvCxnSpPr>
                  <p:spPr>
                    <a:xfrm flipV="1">
                      <a:off x="1428750" y="1281113"/>
                      <a:ext cx="151972" cy="304800"/>
                    </a:xfrm>
                    <a:prstGeom prst="line">
                      <a:avLst/>
                    </a:prstGeom>
                    <a:ln w="6350">
                      <a:solidFill>
                        <a:srgbClr val="FFFFFF">
                          <a:alpha val="50196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86" name="椭圆 185"/>
                <p:cNvSpPr/>
                <p:nvPr/>
              </p:nvSpPr>
              <p:spPr>
                <a:xfrm>
                  <a:off x="6871942" y="2561623"/>
                  <a:ext cx="720178" cy="720178"/>
                </a:xfrm>
                <a:prstGeom prst="ellipse">
                  <a:avLst/>
                </a:prstGeom>
                <a:noFill/>
                <a:ln w="3175">
                  <a:solidFill>
                    <a:schemeClr val="bg1">
                      <a:alpha val="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椭圆 186"/>
                <p:cNvSpPr/>
                <p:nvPr/>
              </p:nvSpPr>
              <p:spPr>
                <a:xfrm>
                  <a:off x="6689106" y="2378787"/>
                  <a:ext cx="1085850" cy="1085850"/>
                </a:xfrm>
                <a:prstGeom prst="ellipse">
                  <a:avLst/>
                </a:prstGeom>
                <a:noFill/>
                <a:ln w="3175">
                  <a:solidFill>
                    <a:schemeClr val="bg1">
                      <a:alpha val="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" name="空心弧 187"/>
                <p:cNvSpPr/>
                <p:nvPr/>
              </p:nvSpPr>
              <p:spPr>
                <a:xfrm>
                  <a:off x="6570263" y="2259944"/>
                  <a:ext cx="1323536" cy="1323536"/>
                </a:xfrm>
                <a:prstGeom prst="blockArc">
                  <a:avLst>
                    <a:gd name="adj1" fmla="val 20952581"/>
                    <a:gd name="adj2" fmla="val 1950208"/>
                    <a:gd name="adj3" fmla="val 0"/>
                  </a:avLst>
                </a:prstGeom>
                <a:noFill/>
                <a:ln w="6350">
                  <a:solidFill>
                    <a:schemeClr val="bg1">
                      <a:alpha val="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54" name="组合 1053"/>
              <p:cNvGrpSpPr/>
              <p:nvPr/>
            </p:nvGrpSpPr>
            <p:grpSpPr>
              <a:xfrm rot="5607572">
                <a:off x="10152518" y="4365862"/>
                <a:ext cx="1323536" cy="1471608"/>
                <a:chOff x="701190" y="326732"/>
                <a:chExt cx="1323536" cy="1471608"/>
              </a:xfrm>
            </p:grpSpPr>
            <p:sp>
              <p:nvSpPr>
                <p:cNvPr id="196" name="椭圆 195"/>
                <p:cNvSpPr/>
                <p:nvPr/>
              </p:nvSpPr>
              <p:spPr>
                <a:xfrm>
                  <a:off x="1103878" y="877492"/>
                  <a:ext cx="518160" cy="518160"/>
                </a:xfrm>
                <a:prstGeom prst="ellipse">
                  <a:avLst/>
                </a:prstGeom>
                <a:solidFill>
                  <a:srgbClr val="000000">
                    <a:alpha val="5000"/>
                  </a:srgbClr>
                </a:solidFill>
                <a:ln w="9525">
                  <a:solidFill>
                    <a:srgbClr val="FFFFFF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" name="椭圆 196"/>
                <p:cNvSpPr/>
                <p:nvPr/>
              </p:nvSpPr>
              <p:spPr>
                <a:xfrm>
                  <a:off x="1002869" y="776483"/>
                  <a:ext cx="720178" cy="720178"/>
                </a:xfrm>
                <a:prstGeom prst="ellipse">
                  <a:avLst/>
                </a:prstGeom>
                <a:noFill/>
                <a:ln w="3175">
                  <a:solidFill>
                    <a:srgbClr val="FFFF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>
                  <a:off x="820033" y="593647"/>
                  <a:ext cx="1085850" cy="1085850"/>
                </a:xfrm>
                <a:prstGeom prst="ellipse">
                  <a:avLst/>
                </a:prstGeom>
                <a:noFill/>
                <a:ln w="3175">
                  <a:solidFill>
                    <a:srgbClr val="FFFFFF">
                      <a:alpha val="25098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9" name="组合 198"/>
                <p:cNvGrpSpPr/>
                <p:nvPr/>
              </p:nvGrpSpPr>
              <p:grpSpPr>
                <a:xfrm>
                  <a:off x="701190" y="326732"/>
                  <a:ext cx="1323536" cy="1471608"/>
                  <a:chOff x="558865" y="1281113"/>
                  <a:chExt cx="1323536" cy="1471608"/>
                </a:xfrm>
              </p:grpSpPr>
              <p:sp>
                <p:nvSpPr>
                  <p:cNvPr id="200" name="空心弧 199"/>
                  <p:cNvSpPr/>
                  <p:nvPr/>
                </p:nvSpPr>
                <p:spPr>
                  <a:xfrm>
                    <a:off x="558865" y="1429185"/>
                    <a:ext cx="1323536" cy="1323536"/>
                  </a:xfrm>
                  <a:prstGeom prst="blockArc">
                    <a:avLst>
                      <a:gd name="adj1" fmla="val 15791891"/>
                      <a:gd name="adj2" fmla="val 20760785"/>
                      <a:gd name="adj3" fmla="val 0"/>
                    </a:avLst>
                  </a:prstGeom>
                  <a:noFill/>
                  <a:ln w="6350">
                    <a:solidFill>
                      <a:srgbClr val="FFFFFF">
                        <a:alpha val="50196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1" name="直接连接符 200"/>
                  <p:cNvCxnSpPr/>
                  <p:nvPr/>
                </p:nvCxnSpPr>
                <p:spPr>
                  <a:xfrm flipV="1">
                    <a:off x="1428750" y="1281113"/>
                    <a:ext cx="151972" cy="304800"/>
                  </a:xfrm>
                  <a:prstGeom prst="line">
                    <a:avLst/>
                  </a:prstGeom>
                  <a:ln w="6350">
                    <a:solidFill>
                      <a:srgbClr val="FFFFFF">
                        <a:alpha val="50196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24" name="直接连接符 123"/>
            <p:cNvCxnSpPr/>
            <p:nvPr/>
          </p:nvCxnSpPr>
          <p:spPr>
            <a:xfrm flipV="1">
              <a:off x="1109905" y="4338558"/>
              <a:ext cx="959990" cy="855597"/>
            </a:xfrm>
            <a:prstGeom prst="line">
              <a:avLst/>
            </a:prstGeom>
            <a:ln w="31750" cap="rnd">
              <a:gradFill>
                <a:gsLst>
                  <a:gs pos="0">
                    <a:schemeClr val="bg1">
                      <a:alpha val="2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V="1">
              <a:off x="1181503" y="4891260"/>
              <a:ext cx="1152803" cy="1027444"/>
            </a:xfrm>
            <a:prstGeom prst="line">
              <a:avLst/>
            </a:prstGeom>
            <a:ln w="31750" cap="rnd">
              <a:gradFill>
                <a:gsLst>
                  <a:gs pos="0">
                    <a:schemeClr val="bg1">
                      <a:alpha val="2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V="1">
              <a:off x="2576062" y="4269213"/>
              <a:ext cx="959990" cy="855597"/>
            </a:xfrm>
            <a:prstGeom prst="line">
              <a:avLst/>
            </a:prstGeom>
            <a:ln w="31750" cap="rnd">
              <a:gradFill>
                <a:gsLst>
                  <a:gs pos="0">
                    <a:schemeClr val="bg1">
                      <a:alpha val="2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组合 126"/>
            <p:cNvGrpSpPr/>
            <p:nvPr/>
          </p:nvGrpSpPr>
          <p:grpSpPr>
            <a:xfrm>
              <a:off x="1064276" y="5519800"/>
              <a:ext cx="561612" cy="504571"/>
              <a:chOff x="9116907" y="1250587"/>
              <a:chExt cx="561612" cy="504571"/>
            </a:xfrm>
          </p:grpSpPr>
          <p:sp>
            <p:nvSpPr>
              <p:cNvPr id="128" name="椭圆 127"/>
              <p:cNvSpPr/>
              <p:nvPr/>
            </p:nvSpPr>
            <p:spPr>
              <a:xfrm rot="19026669">
                <a:off x="9137601" y="1391826"/>
                <a:ext cx="540918" cy="200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弦形 129"/>
              <p:cNvSpPr/>
              <p:nvPr/>
            </p:nvSpPr>
            <p:spPr>
              <a:xfrm rot="18900000">
                <a:off x="9116907" y="1250587"/>
                <a:ext cx="504571" cy="504571"/>
              </a:xfrm>
              <a:prstGeom prst="chord">
                <a:avLst>
                  <a:gd name="adj1" fmla="val 5299351"/>
                  <a:gd name="adj2" fmla="val 16200000"/>
                </a:avLst>
              </a:prstGeom>
              <a:gradFill flip="none" rotWithShape="1">
                <a:gsLst>
                  <a:gs pos="0">
                    <a:schemeClr val="bg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27" name="矩形 10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F0A31">
                  <a:alpha val="0"/>
                </a:srgbClr>
              </a:gs>
              <a:gs pos="83000">
                <a:srgbClr val="080219">
                  <a:alpha val="9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6" name="组合 1085"/>
          <p:cNvGrpSpPr/>
          <p:nvPr/>
        </p:nvGrpSpPr>
        <p:grpSpPr>
          <a:xfrm>
            <a:off x="3211657" y="4010149"/>
            <a:ext cx="5768687" cy="5771902"/>
            <a:chOff x="-4258861" y="4498124"/>
            <a:chExt cx="5025903" cy="5028706"/>
          </a:xfrm>
          <a:effectLst>
            <a:outerShdw blurRad="1270000" dist="279400" dir="16200000" sx="102000" sy="102000" rotWithShape="0">
              <a:srgbClr val="E1016B">
                <a:alpha val="50000"/>
              </a:srgbClr>
            </a:outerShdw>
          </a:effectLst>
        </p:grpSpPr>
        <p:grpSp>
          <p:nvGrpSpPr>
            <p:cNvPr id="1038" name="组合 1037"/>
            <p:cNvGrpSpPr/>
            <p:nvPr/>
          </p:nvGrpSpPr>
          <p:grpSpPr>
            <a:xfrm>
              <a:off x="-4258861" y="4498124"/>
              <a:ext cx="5025903" cy="5028706"/>
              <a:chOff x="-3057657" y="4341510"/>
              <a:chExt cx="5999297" cy="6002639"/>
            </a:xfrm>
          </p:grpSpPr>
          <p:sp>
            <p:nvSpPr>
              <p:cNvPr id="59" name="Freeform 74"/>
              <p:cNvSpPr/>
              <p:nvPr/>
            </p:nvSpPr>
            <p:spPr bwMode="auto">
              <a:xfrm>
                <a:off x="-3057657" y="4341510"/>
                <a:ext cx="5999297" cy="6002639"/>
              </a:xfrm>
              <a:custGeom>
                <a:avLst/>
                <a:gdLst>
                  <a:gd name="T0" fmla="*/ 95 w 191"/>
                  <a:gd name="T1" fmla="*/ 191 h 191"/>
                  <a:gd name="T2" fmla="*/ 28 w 191"/>
                  <a:gd name="T3" fmla="*/ 163 h 191"/>
                  <a:gd name="T4" fmla="*/ 0 w 191"/>
                  <a:gd name="T5" fmla="*/ 95 h 191"/>
                  <a:gd name="T6" fmla="*/ 28 w 191"/>
                  <a:gd name="T7" fmla="*/ 28 h 191"/>
                  <a:gd name="T8" fmla="*/ 95 w 191"/>
                  <a:gd name="T9" fmla="*/ 0 h 191"/>
                  <a:gd name="T10" fmla="*/ 163 w 191"/>
                  <a:gd name="T11" fmla="*/ 28 h 191"/>
                  <a:gd name="T12" fmla="*/ 191 w 191"/>
                  <a:gd name="T13" fmla="*/ 95 h 191"/>
                  <a:gd name="T14" fmla="*/ 163 w 191"/>
                  <a:gd name="T15" fmla="*/ 163 h 191"/>
                  <a:gd name="T16" fmla="*/ 95 w 191"/>
                  <a:gd name="T17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" h="191">
                    <a:moveTo>
                      <a:pt x="95" y="191"/>
                    </a:moveTo>
                    <a:cubicBezTo>
                      <a:pt x="70" y="191"/>
                      <a:pt x="46" y="181"/>
                      <a:pt x="28" y="163"/>
                    </a:cubicBezTo>
                    <a:cubicBezTo>
                      <a:pt x="10" y="145"/>
                      <a:pt x="0" y="121"/>
                      <a:pt x="0" y="95"/>
                    </a:cubicBezTo>
                    <a:cubicBezTo>
                      <a:pt x="0" y="70"/>
                      <a:pt x="10" y="46"/>
                      <a:pt x="28" y="28"/>
                    </a:cubicBezTo>
                    <a:cubicBezTo>
                      <a:pt x="46" y="10"/>
                      <a:pt x="70" y="0"/>
                      <a:pt x="95" y="0"/>
                    </a:cubicBezTo>
                    <a:cubicBezTo>
                      <a:pt x="121" y="0"/>
                      <a:pt x="145" y="10"/>
                      <a:pt x="163" y="28"/>
                    </a:cubicBezTo>
                    <a:cubicBezTo>
                      <a:pt x="181" y="46"/>
                      <a:pt x="191" y="70"/>
                      <a:pt x="191" y="95"/>
                    </a:cubicBezTo>
                    <a:cubicBezTo>
                      <a:pt x="191" y="121"/>
                      <a:pt x="181" y="145"/>
                      <a:pt x="163" y="163"/>
                    </a:cubicBezTo>
                    <a:cubicBezTo>
                      <a:pt x="145" y="181"/>
                      <a:pt x="121" y="191"/>
                      <a:pt x="95" y="191"/>
                    </a:cubicBezTo>
                    <a:close/>
                  </a:path>
                </a:pathLst>
              </a:custGeom>
              <a:solidFill>
                <a:srgbClr val="DF036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77"/>
              <p:cNvSpPr/>
              <p:nvPr/>
            </p:nvSpPr>
            <p:spPr bwMode="auto">
              <a:xfrm>
                <a:off x="-2209688" y="4750451"/>
                <a:ext cx="4742386" cy="1194511"/>
              </a:xfrm>
              <a:custGeom>
                <a:avLst/>
                <a:gdLst>
                  <a:gd name="T0" fmla="*/ 92 w 151"/>
                  <a:gd name="T1" fmla="*/ 13 h 38"/>
                  <a:gd name="T2" fmla="*/ 138 w 151"/>
                  <a:gd name="T3" fmla="*/ 18 h 38"/>
                  <a:gd name="T4" fmla="*/ 128 w 151"/>
                  <a:gd name="T5" fmla="*/ 10 h 38"/>
                  <a:gd name="T6" fmla="*/ 5 w 151"/>
                  <a:gd name="T7" fmla="*/ 12 h 38"/>
                  <a:gd name="T8" fmla="*/ 0 w 151"/>
                  <a:gd name="T9" fmla="*/ 17 h 38"/>
                  <a:gd name="T10" fmla="*/ 151 w 151"/>
                  <a:gd name="T11" fmla="*/ 38 h 38"/>
                  <a:gd name="T12" fmla="*/ 146 w 151"/>
                  <a:gd name="T13" fmla="*/ 29 h 38"/>
                  <a:gd name="T14" fmla="*/ 92 w 151"/>
                  <a:gd name="T1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38">
                    <a:moveTo>
                      <a:pt x="92" y="13"/>
                    </a:moveTo>
                    <a:cubicBezTo>
                      <a:pt x="106" y="13"/>
                      <a:pt x="124" y="15"/>
                      <a:pt x="138" y="18"/>
                    </a:cubicBezTo>
                    <a:cubicBezTo>
                      <a:pt x="135" y="15"/>
                      <a:pt x="132" y="12"/>
                      <a:pt x="128" y="10"/>
                    </a:cubicBezTo>
                    <a:cubicBezTo>
                      <a:pt x="65" y="0"/>
                      <a:pt x="7" y="12"/>
                      <a:pt x="5" y="12"/>
                    </a:cubicBezTo>
                    <a:cubicBezTo>
                      <a:pt x="3" y="14"/>
                      <a:pt x="1" y="16"/>
                      <a:pt x="0" y="17"/>
                    </a:cubicBezTo>
                    <a:cubicBezTo>
                      <a:pt x="110" y="11"/>
                      <a:pt x="142" y="33"/>
                      <a:pt x="151" y="38"/>
                    </a:cubicBezTo>
                    <a:cubicBezTo>
                      <a:pt x="150" y="35"/>
                      <a:pt x="148" y="32"/>
                      <a:pt x="146" y="29"/>
                    </a:cubicBezTo>
                    <a:cubicBezTo>
                      <a:pt x="130" y="21"/>
                      <a:pt x="93" y="13"/>
                      <a:pt x="92" y="13"/>
                    </a:cubicBez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78"/>
              <p:cNvSpPr/>
              <p:nvPr/>
            </p:nvSpPr>
            <p:spPr bwMode="auto">
              <a:xfrm>
                <a:off x="-1958975" y="5284193"/>
                <a:ext cx="4365758" cy="1289225"/>
              </a:xfrm>
              <a:custGeom>
                <a:avLst/>
                <a:gdLst>
                  <a:gd name="T0" fmla="*/ 122 w 139"/>
                  <a:gd name="T1" fmla="*/ 23 h 41"/>
                  <a:gd name="T2" fmla="*/ 114 w 139"/>
                  <a:gd name="T3" fmla="*/ 30 h 41"/>
                  <a:gd name="T4" fmla="*/ 138 w 139"/>
                  <a:gd name="T5" fmla="*/ 34 h 41"/>
                  <a:gd name="T6" fmla="*/ 0 w 139"/>
                  <a:gd name="T7" fmla="*/ 7 h 41"/>
                  <a:gd name="T8" fmla="*/ 122 w 139"/>
                  <a:gd name="T9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41">
                    <a:moveTo>
                      <a:pt x="122" y="23"/>
                    </a:moveTo>
                    <a:cubicBezTo>
                      <a:pt x="139" y="32"/>
                      <a:pt x="125" y="38"/>
                      <a:pt x="114" y="30"/>
                    </a:cubicBezTo>
                    <a:cubicBezTo>
                      <a:pt x="118" y="41"/>
                      <a:pt x="138" y="40"/>
                      <a:pt x="138" y="34"/>
                    </a:cubicBezTo>
                    <a:cubicBezTo>
                      <a:pt x="136" y="2"/>
                      <a:pt x="5" y="0"/>
                      <a:pt x="0" y="7"/>
                    </a:cubicBezTo>
                    <a:cubicBezTo>
                      <a:pt x="11" y="6"/>
                      <a:pt x="90" y="8"/>
                      <a:pt x="122" y="23"/>
                    </a:cubicBez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Freeform 79"/>
              <p:cNvSpPr/>
              <p:nvPr/>
            </p:nvSpPr>
            <p:spPr bwMode="auto">
              <a:xfrm>
                <a:off x="-1173404" y="9589778"/>
                <a:ext cx="3120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55A6E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81"/>
              <p:cNvSpPr/>
              <p:nvPr/>
            </p:nvSpPr>
            <p:spPr bwMode="auto">
              <a:xfrm>
                <a:off x="-2178488" y="5756647"/>
                <a:ext cx="847969" cy="188314"/>
              </a:xfrm>
              <a:custGeom>
                <a:avLst/>
                <a:gdLst>
                  <a:gd name="T0" fmla="*/ 0 w 27"/>
                  <a:gd name="T1" fmla="*/ 1 h 6"/>
                  <a:gd name="T2" fmla="*/ 27 w 27"/>
                  <a:gd name="T3" fmla="*/ 0 h 6"/>
                  <a:gd name="T4" fmla="*/ 2 w 27"/>
                  <a:gd name="T5" fmla="*/ 6 h 6"/>
                  <a:gd name="T6" fmla="*/ 0 w 27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6">
                    <a:moveTo>
                      <a:pt x="0" y="1"/>
                    </a:moveTo>
                    <a:cubicBezTo>
                      <a:pt x="2" y="0"/>
                      <a:pt x="27" y="0"/>
                      <a:pt x="27" y="0"/>
                    </a:cubicBezTo>
                    <a:cubicBezTo>
                      <a:pt x="2" y="6"/>
                      <a:pt x="2" y="6"/>
                      <a:pt x="2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87"/>
              <p:cNvSpPr/>
              <p:nvPr/>
            </p:nvSpPr>
            <p:spPr bwMode="auto">
              <a:xfrm>
                <a:off x="-2964057" y="4624539"/>
                <a:ext cx="4900615" cy="4117273"/>
              </a:xfrm>
              <a:custGeom>
                <a:avLst/>
                <a:gdLst>
                  <a:gd name="T0" fmla="*/ 4 w 156"/>
                  <a:gd name="T1" fmla="*/ 67 h 131"/>
                  <a:gd name="T2" fmla="*/ 51 w 156"/>
                  <a:gd name="T3" fmla="*/ 131 h 131"/>
                  <a:gd name="T4" fmla="*/ 139 w 156"/>
                  <a:gd name="T5" fmla="*/ 55 h 131"/>
                  <a:gd name="T6" fmla="*/ 78 w 156"/>
                  <a:gd name="T7" fmla="*/ 0 h 131"/>
                  <a:gd name="T8" fmla="*/ 4 w 156"/>
                  <a:gd name="T9" fmla="*/ 6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31">
                    <a:moveTo>
                      <a:pt x="4" y="67"/>
                    </a:moveTo>
                    <a:cubicBezTo>
                      <a:pt x="0" y="92"/>
                      <a:pt x="24" y="131"/>
                      <a:pt x="51" y="131"/>
                    </a:cubicBezTo>
                    <a:cubicBezTo>
                      <a:pt x="78" y="131"/>
                      <a:pt x="156" y="102"/>
                      <a:pt x="139" y="55"/>
                    </a:cubicBezTo>
                    <a:cubicBezTo>
                      <a:pt x="130" y="31"/>
                      <a:pt x="105" y="0"/>
                      <a:pt x="78" y="0"/>
                    </a:cubicBezTo>
                    <a:cubicBezTo>
                      <a:pt x="51" y="0"/>
                      <a:pt x="11" y="22"/>
                      <a:pt x="4" y="67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88"/>
              <p:cNvSpPr/>
              <p:nvPr/>
            </p:nvSpPr>
            <p:spPr bwMode="auto">
              <a:xfrm>
                <a:off x="-2712230" y="4876365"/>
                <a:ext cx="4082731" cy="2199593"/>
              </a:xfrm>
              <a:custGeom>
                <a:avLst/>
                <a:gdLst>
                  <a:gd name="T0" fmla="*/ 53 w 130"/>
                  <a:gd name="T1" fmla="*/ 36 h 70"/>
                  <a:gd name="T2" fmla="*/ 2 w 130"/>
                  <a:gd name="T3" fmla="*/ 59 h 70"/>
                  <a:gd name="T4" fmla="*/ 58 w 130"/>
                  <a:gd name="T5" fmla="*/ 0 h 70"/>
                  <a:gd name="T6" fmla="*/ 53 w 130"/>
                  <a:gd name="T7" fmla="*/ 3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70">
                    <a:moveTo>
                      <a:pt x="53" y="36"/>
                    </a:moveTo>
                    <a:cubicBezTo>
                      <a:pt x="4" y="59"/>
                      <a:pt x="0" y="70"/>
                      <a:pt x="2" y="59"/>
                    </a:cubicBezTo>
                    <a:cubicBezTo>
                      <a:pt x="9" y="16"/>
                      <a:pt x="48" y="0"/>
                      <a:pt x="58" y="0"/>
                    </a:cubicBezTo>
                    <a:cubicBezTo>
                      <a:pt x="68" y="0"/>
                      <a:pt x="130" y="0"/>
                      <a:pt x="53" y="36"/>
                    </a:cubicBezTo>
                    <a:close/>
                  </a:path>
                </a:pathLst>
              </a:custGeom>
              <a:solidFill>
                <a:schemeClr val="bg1">
                  <a:alpha val="27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86"/>
              <p:cNvSpPr/>
              <p:nvPr/>
            </p:nvSpPr>
            <p:spPr bwMode="auto">
              <a:xfrm>
                <a:off x="-2272088" y="4938765"/>
                <a:ext cx="5025413" cy="5217071"/>
              </a:xfrm>
              <a:custGeom>
                <a:avLst/>
                <a:gdLst>
                  <a:gd name="T0" fmla="*/ 119 w 160"/>
                  <a:gd name="T1" fmla="*/ 0 h 166"/>
                  <a:gd name="T2" fmla="*/ 138 w 160"/>
                  <a:gd name="T3" fmla="*/ 56 h 166"/>
                  <a:gd name="T4" fmla="*/ 48 w 160"/>
                  <a:gd name="T5" fmla="*/ 145 h 166"/>
                  <a:gd name="T6" fmla="*/ 0 w 160"/>
                  <a:gd name="T7" fmla="*/ 131 h 166"/>
                  <a:gd name="T8" fmla="*/ 71 w 160"/>
                  <a:gd name="T9" fmla="*/ 166 h 166"/>
                  <a:gd name="T10" fmla="*/ 160 w 160"/>
                  <a:gd name="T11" fmla="*/ 76 h 166"/>
                  <a:gd name="T12" fmla="*/ 119 w 160"/>
                  <a:gd name="T1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166">
                    <a:moveTo>
                      <a:pt x="119" y="0"/>
                    </a:moveTo>
                    <a:cubicBezTo>
                      <a:pt x="130" y="16"/>
                      <a:pt x="138" y="35"/>
                      <a:pt x="138" y="56"/>
                    </a:cubicBezTo>
                    <a:cubicBezTo>
                      <a:pt x="138" y="105"/>
                      <a:pt x="97" y="145"/>
                      <a:pt x="48" y="145"/>
                    </a:cubicBezTo>
                    <a:cubicBezTo>
                      <a:pt x="30" y="145"/>
                      <a:pt x="14" y="140"/>
                      <a:pt x="0" y="131"/>
                    </a:cubicBezTo>
                    <a:cubicBezTo>
                      <a:pt x="16" y="152"/>
                      <a:pt x="42" y="166"/>
                      <a:pt x="71" y="166"/>
                    </a:cubicBezTo>
                    <a:cubicBezTo>
                      <a:pt x="120" y="166"/>
                      <a:pt x="160" y="126"/>
                      <a:pt x="160" y="76"/>
                    </a:cubicBezTo>
                    <a:cubicBezTo>
                      <a:pt x="160" y="44"/>
                      <a:pt x="144" y="16"/>
                      <a:pt x="119" y="0"/>
                    </a:cubicBezTo>
                    <a:close/>
                  </a:path>
                </a:pathLst>
              </a:custGeom>
              <a:solidFill>
                <a:srgbClr val="6B025E">
                  <a:alpha val="37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43" name="组合 1042"/>
            <p:cNvGrpSpPr/>
            <p:nvPr/>
          </p:nvGrpSpPr>
          <p:grpSpPr>
            <a:xfrm>
              <a:off x="-4031113" y="7904345"/>
              <a:ext cx="4503118" cy="1086741"/>
              <a:chOff x="-3969478" y="7935258"/>
              <a:chExt cx="4275591" cy="1031832"/>
            </a:xfrm>
            <a:solidFill>
              <a:schemeClr val="bg1">
                <a:alpha val="12000"/>
              </a:schemeClr>
            </a:solidFill>
          </p:grpSpPr>
          <p:sp>
            <p:nvSpPr>
              <p:cNvPr id="61" name="Freeform 76"/>
              <p:cNvSpPr/>
              <p:nvPr/>
            </p:nvSpPr>
            <p:spPr bwMode="auto">
              <a:xfrm>
                <a:off x="-3969478" y="7935258"/>
                <a:ext cx="4275591" cy="465775"/>
              </a:xfrm>
              <a:custGeom>
                <a:avLst/>
                <a:gdLst>
                  <a:gd name="T0" fmla="*/ 149 w 156"/>
                  <a:gd name="T1" fmla="*/ 17 h 17"/>
                  <a:gd name="T2" fmla="*/ 156 w 156"/>
                  <a:gd name="T3" fmla="*/ 9 h 17"/>
                  <a:gd name="T4" fmla="*/ 0 w 156"/>
                  <a:gd name="T5" fmla="*/ 4 h 17"/>
                  <a:gd name="T6" fmla="*/ 5 w 156"/>
                  <a:gd name="T7" fmla="*/ 10 h 17"/>
                  <a:gd name="T8" fmla="*/ 149 w 156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7">
                    <a:moveTo>
                      <a:pt x="149" y="17"/>
                    </a:moveTo>
                    <a:cubicBezTo>
                      <a:pt x="152" y="15"/>
                      <a:pt x="154" y="12"/>
                      <a:pt x="156" y="9"/>
                    </a:cubicBezTo>
                    <a:cubicBezTo>
                      <a:pt x="139" y="0"/>
                      <a:pt x="24" y="11"/>
                      <a:pt x="0" y="4"/>
                    </a:cubicBezTo>
                    <a:cubicBezTo>
                      <a:pt x="2" y="6"/>
                      <a:pt x="3" y="8"/>
                      <a:pt x="5" y="10"/>
                    </a:cubicBezTo>
                    <a:cubicBezTo>
                      <a:pt x="10" y="10"/>
                      <a:pt x="127" y="4"/>
                      <a:pt x="14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80"/>
              <p:cNvSpPr/>
              <p:nvPr/>
            </p:nvSpPr>
            <p:spPr bwMode="auto">
              <a:xfrm>
                <a:off x="-3216223" y="8363236"/>
                <a:ext cx="3152483" cy="603854"/>
              </a:xfrm>
              <a:custGeom>
                <a:avLst/>
                <a:gdLst>
                  <a:gd name="T0" fmla="*/ 14 w 115"/>
                  <a:gd name="T1" fmla="*/ 8 h 22"/>
                  <a:gd name="T2" fmla="*/ 103 w 115"/>
                  <a:gd name="T3" fmla="*/ 22 h 22"/>
                  <a:gd name="T4" fmla="*/ 115 w 115"/>
                  <a:gd name="T5" fmla="*/ 14 h 22"/>
                  <a:gd name="T6" fmla="*/ 7 w 115"/>
                  <a:gd name="T7" fmla="*/ 6 h 22"/>
                  <a:gd name="T8" fmla="*/ 21 w 115"/>
                  <a:gd name="T9" fmla="*/ 13 h 22"/>
                  <a:gd name="T10" fmla="*/ 14 w 115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22">
                    <a:moveTo>
                      <a:pt x="14" y="8"/>
                    </a:moveTo>
                    <a:cubicBezTo>
                      <a:pt x="33" y="2"/>
                      <a:pt x="77" y="17"/>
                      <a:pt x="103" y="22"/>
                    </a:cubicBezTo>
                    <a:cubicBezTo>
                      <a:pt x="107" y="20"/>
                      <a:pt x="111" y="17"/>
                      <a:pt x="115" y="14"/>
                    </a:cubicBezTo>
                    <a:cubicBezTo>
                      <a:pt x="91" y="5"/>
                      <a:pt x="27" y="0"/>
                      <a:pt x="7" y="6"/>
                    </a:cubicBezTo>
                    <a:cubicBezTo>
                      <a:pt x="0" y="8"/>
                      <a:pt x="13" y="14"/>
                      <a:pt x="21" y="13"/>
                    </a:cubicBezTo>
                    <a:cubicBezTo>
                      <a:pt x="19" y="13"/>
                      <a:pt x="11" y="9"/>
                      <a:pt x="14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48" name="Freeform 92"/>
            <p:cNvSpPr/>
            <p:nvPr/>
          </p:nvSpPr>
          <p:spPr bwMode="auto">
            <a:xfrm>
              <a:off x="-3255138" y="6695311"/>
              <a:ext cx="443184" cy="317165"/>
            </a:xfrm>
            <a:custGeom>
              <a:avLst/>
              <a:gdLst>
                <a:gd name="T0" fmla="*/ 0 w 26"/>
                <a:gd name="T1" fmla="*/ 0 h 17"/>
                <a:gd name="T2" fmla="*/ 19 w 26"/>
                <a:gd name="T3" fmla="*/ 9 h 17"/>
                <a:gd name="T4" fmla="*/ 0 w 2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7">
                  <a:moveTo>
                    <a:pt x="0" y="0"/>
                  </a:moveTo>
                  <a:cubicBezTo>
                    <a:pt x="0" y="0"/>
                    <a:pt x="11" y="8"/>
                    <a:pt x="19" y="9"/>
                  </a:cubicBezTo>
                  <a:cubicBezTo>
                    <a:pt x="26" y="11"/>
                    <a:pt x="4" y="1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078" name="组合 1077"/>
            <p:cNvGrpSpPr/>
            <p:nvPr/>
          </p:nvGrpSpPr>
          <p:grpSpPr>
            <a:xfrm>
              <a:off x="-2635394" y="6083866"/>
              <a:ext cx="1605048" cy="838364"/>
              <a:chOff x="-2635393" y="6083863"/>
              <a:chExt cx="1605048" cy="838368"/>
            </a:xfrm>
          </p:grpSpPr>
          <p:sp>
            <p:nvSpPr>
              <p:cNvPr id="1077" name="Freeform 100"/>
              <p:cNvSpPr/>
              <p:nvPr/>
            </p:nvSpPr>
            <p:spPr bwMode="auto">
              <a:xfrm>
                <a:off x="-2635393" y="6287787"/>
                <a:ext cx="1543813" cy="634444"/>
              </a:xfrm>
              <a:custGeom>
                <a:avLst/>
                <a:gdLst>
                  <a:gd name="T0" fmla="*/ 69 w 70"/>
                  <a:gd name="T1" fmla="*/ 11 h 27"/>
                  <a:gd name="T2" fmla="*/ 62 w 70"/>
                  <a:gd name="T3" fmla="*/ 24 h 27"/>
                  <a:gd name="T4" fmla="*/ 36 w 70"/>
                  <a:gd name="T5" fmla="*/ 27 h 27"/>
                  <a:gd name="T6" fmla="*/ 10 w 70"/>
                  <a:gd name="T7" fmla="*/ 21 h 27"/>
                  <a:gd name="T8" fmla="*/ 1 w 70"/>
                  <a:gd name="T9" fmla="*/ 10 h 27"/>
                  <a:gd name="T10" fmla="*/ 35 w 70"/>
                  <a:gd name="T11" fmla="*/ 0 h 27"/>
                  <a:gd name="T12" fmla="*/ 69 w 70"/>
                  <a:gd name="T1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7">
                    <a:moveTo>
                      <a:pt x="69" y="11"/>
                    </a:moveTo>
                    <a:cubicBezTo>
                      <a:pt x="70" y="15"/>
                      <a:pt x="68" y="20"/>
                      <a:pt x="62" y="24"/>
                    </a:cubicBezTo>
                    <a:cubicBezTo>
                      <a:pt x="56" y="27"/>
                      <a:pt x="47" y="27"/>
                      <a:pt x="36" y="27"/>
                    </a:cubicBezTo>
                    <a:cubicBezTo>
                      <a:pt x="26" y="27"/>
                      <a:pt x="16" y="24"/>
                      <a:pt x="10" y="21"/>
                    </a:cubicBezTo>
                    <a:cubicBezTo>
                      <a:pt x="4" y="17"/>
                      <a:pt x="0" y="14"/>
                      <a:pt x="1" y="10"/>
                    </a:cubicBezTo>
                    <a:cubicBezTo>
                      <a:pt x="3" y="1"/>
                      <a:pt x="18" y="0"/>
                      <a:pt x="35" y="0"/>
                    </a:cubicBezTo>
                    <a:cubicBezTo>
                      <a:pt x="51" y="0"/>
                      <a:pt x="67" y="2"/>
                      <a:pt x="69" y="11"/>
                    </a:cubicBezTo>
                    <a:close/>
                  </a:path>
                </a:pathLst>
              </a:custGeom>
              <a:solidFill>
                <a:srgbClr val="B40363">
                  <a:alpha val="42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96"/>
              <p:cNvSpPr/>
              <p:nvPr/>
            </p:nvSpPr>
            <p:spPr bwMode="auto">
              <a:xfrm>
                <a:off x="-2592956" y="6083863"/>
                <a:ext cx="1562611" cy="545535"/>
              </a:xfrm>
              <a:custGeom>
                <a:avLst/>
                <a:gdLst>
                  <a:gd name="T0" fmla="*/ 12 w 78"/>
                  <a:gd name="T1" fmla="*/ 8 h 25"/>
                  <a:gd name="T2" fmla="*/ 55 w 78"/>
                  <a:gd name="T3" fmla="*/ 21 h 25"/>
                  <a:gd name="T4" fmla="*/ 58 w 78"/>
                  <a:gd name="T5" fmla="*/ 13 h 25"/>
                  <a:gd name="T6" fmla="*/ 74 w 78"/>
                  <a:gd name="T7" fmla="*/ 25 h 25"/>
                  <a:gd name="T8" fmla="*/ 12 w 78"/>
                  <a:gd name="T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25">
                    <a:moveTo>
                      <a:pt x="12" y="8"/>
                    </a:moveTo>
                    <a:cubicBezTo>
                      <a:pt x="0" y="11"/>
                      <a:pt x="54" y="4"/>
                      <a:pt x="55" y="21"/>
                    </a:cubicBezTo>
                    <a:cubicBezTo>
                      <a:pt x="55" y="21"/>
                      <a:pt x="59" y="17"/>
                      <a:pt x="58" y="13"/>
                    </a:cubicBezTo>
                    <a:cubicBezTo>
                      <a:pt x="58" y="9"/>
                      <a:pt x="67" y="16"/>
                      <a:pt x="74" y="25"/>
                    </a:cubicBezTo>
                    <a:cubicBezTo>
                      <a:pt x="78" y="4"/>
                      <a:pt x="38" y="0"/>
                      <a:pt x="12" y="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84" name="Freeform 104"/>
            <p:cNvSpPr/>
            <p:nvPr/>
          </p:nvSpPr>
          <p:spPr bwMode="auto">
            <a:xfrm>
              <a:off x="-372549" y="7719361"/>
              <a:ext cx="691517" cy="271566"/>
            </a:xfrm>
            <a:custGeom>
              <a:avLst/>
              <a:gdLst>
                <a:gd name="T0" fmla="*/ 10 w 27"/>
                <a:gd name="T1" fmla="*/ 0 h 9"/>
                <a:gd name="T2" fmla="*/ 26 w 27"/>
                <a:gd name="T3" fmla="*/ 4 h 9"/>
                <a:gd name="T4" fmla="*/ 18 w 27"/>
                <a:gd name="T5" fmla="*/ 8 h 9"/>
                <a:gd name="T6" fmla="*/ 5 w 27"/>
                <a:gd name="T7" fmla="*/ 4 h 9"/>
                <a:gd name="T8" fmla="*/ 10 w 2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">
                  <a:moveTo>
                    <a:pt x="10" y="0"/>
                  </a:moveTo>
                  <a:cubicBezTo>
                    <a:pt x="12" y="0"/>
                    <a:pt x="26" y="3"/>
                    <a:pt x="26" y="4"/>
                  </a:cubicBezTo>
                  <a:cubicBezTo>
                    <a:pt x="26" y="4"/>
                    <a:pt x="27" y="9"/>
                    <a:pt x="18" y="8"/>
                  </a:cubicBezTo>
                  <a:cubicBezTo>
                    <a:pt x="9" y="7"/>
                    <a:pt x="0" y="3"/>
                    <a:pt x="5" y="4"/>
                  </a:cubicBezTo>
                  <a:cubicBezTo>
                    <a:pt x="11" y="5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72126" y="1427724"/>
            <a:ext cx="8600786" cy="2054511"/>
            <a:chOff x="4872126" y="1427724"/>
            <a:chExt cx="8600786" cy="2054511"/>
          </a:xfrm>
        </p:grpSpPr>
        <p:sp>
          <p:nvSpPr>
            <p:cNvPr id="53" name="文本框 52"/>
            <p:cNvSpPr txBox="1"/>
            <p:nvPr/>
          </p:nvSpPr>
          <p:spPr>
            <a:xfrm>
              <a:off x="4872126" y="1427724"/>
              <a:ext cx="30283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spc="3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sym typeface="+mn-ea"/>
                </a:rPr>
                <a:t>TODOLIST</a:t>
              </a:r>
              <a:endParaRPr lang="zh-CN" altLang="en-US" sz="4000" spc="3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672235" y="2898670"/>
              <a:ext cx="5800677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300" dirty="0">
                  <a:solidFill>
                    <a:schemeClr val="bg1"/>
                  </a:solidFill>
                  <a:latin typeface="Agency FB" panose="020B0503020202020204" pitchFamily="34" charset="0"/>
                  <a:sym typeface="+mn-ea"/>
                </a:rPr>
                <a:t>基于</a:t>
              </a:r>
              <a:r>
                <a:rPr lang="en-US" altLang="zh-CN" sz="1600" spc="300" dirty="0">
                  <a:solidFill>
                    <a:schemeClr val="bg1"/>
                  </a:solidFill>
                  <a:latin typeface="Agency FB" panose="020B0503020202020204" pitchFamily="34" charset="0"/>
                  <a:sym typeface="+mn-ea"/>
                </a:rPr>
                <a:t>XCODE SWIFT5.0  </a:t>
              </a:r>
              <a:br>
                <a:rPr lang="en-US" altLang="zh-CN" sz="1600" spc="300" dirty="0">
                  <a:solidFill>
                    <a:schemeClr val="bg1"/>
                  </a:solidFill>
                  <a:latin typeface="Agency FB" panose="020B0503020202020204" pitchFamily="34" charset="0"/>
                  <a:sym typeface="+mn-ea"/>
                </a:rPr>
              </a:br>
              <a:endParaRPr lang="zh-CN" altLang="en-US" sz="1600" spc="3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10555004" y="223670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8995367" y="236865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871215" y="454600"/>
            <a:ext cx="948735" cy="840509"/>
            <a:chOff x="3871215" y="454600"/>
            <a:chExt cx="948735" cy="840509"/>
          </a:xfrm>
        </p:grpSpPr>
        <p:grpSp>
          <p:nvGrpSpPr>
            <p:cNvPr id="139" name="组合 138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140" name="椭圆 139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3" name="组合 142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44" name="空心弧 143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直接连接符 144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组合 1"/>
            <p:cNvGrpSpPr/>
            <p:nvPr/>
          </p:nvGrpSpPr>
          <p:grpSpPr>
            <a:xfrm>
              <a:off x="4149376" y="646313"/>
              <a:ext cx="670574" cy="472065"/>
              <a:chOff x="4149376" y="646313"/>
              <a:chExt cx="670574" cy="472065"/>
            </a:xfrm>
          </p:grpSpPr>
          <p:grpSp>
            <p:nvGrpSpPr>
              <p:cNvPr id="86" name="组合 85"/>
              <p:cNvGrpSpPr/>
              <p:nvPr/>
            </p:nvGrpSpPr>
            <p:grpSpPr>
              <a:xfrm rot="18900000" flipH="1">
                <a:off x="4149376" y="646313"/>
                <a:ext cx="469437" cy="472065"/>
                <a:chOff x="5506675" y="5306122"/>
                <a:chExt cx="850604" cy="855367"/>
              </a:xfrm>
            </p:grpSpPr>
            <p:sp>
              <p:nvSpPr>
                <p:cNvPr id="87" name="Oval 194"/>
                <p:cNvSpPr>
                  <a:spLocks noChangeArrowheads="1"/>
                </p:cNvSpPr>
                <p:nvPr/>
              </p:nvSpPr>
              <p:spPr bwMode="auto">
                <a:xfrm flipH="1">
                  <a:off x="5506675" y="5306122"/>
                  <a:ext cx="850604" cy="850605"/>
                </a:xfrm>
                <a:prstGeom prst="ellipse">
                  <a:avLst/>
                </a:prstGeom>
                <a:solidFill>
                  <a:srgbClr val="9B00B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96"/>
                <p:cNvSpPr/>
                <p:nvPr/>
              </p:nvSpPr>
              <p:spPr bwMode="auto">
                <a:xfrm>
                  <a:off x="6070690" y="5651350"/>
                  <a:ext cx="182812" cy="179035"/>
                </a:xfrm>
                <a:custGeom>
                  <a:avLst/>
                  <a:gdLst>
                    <a:gd name="T0" fmla="*/ 19 w 46"/>
                    <a:gd name="T1" fmla="*/ 0 h 45"/>
                    <a:gd name="T2" fmla="*/ 14 w 46"/>
                    <a:gd name="T3" fmla="*/ 0 h 45"/>
                    <a:gd name="T4" fmla="*/ 0 w 46"/>
                    <a:gd name="T5" fmla="*/ 18 h 45"/>
                    <a:gd name="T6" fmla="*/ 1 w 46"/>
                    <a:gd name="T7" fmla="*/ 29 h 45"/>
                    <a:gd name="T8" fmla="*/ 26 w 46"/>
                    <a:gd name="T9" fmla="*/ 45 h 45"/>
                    <a:gd name="T10" fmla="*/ 31 w 46"/>
                    <a:gd name="T11" fmla="*/ 45 h 45"/>
                    <a:gd name="T12" fmla="*/ 45 w 46"/>
                    <a:gd name="T13" fmla="*/ 24 h 45"/>
                    <a:gd name="T14" fmla="*/ 44 w 46"/>
                    <a:gd name="T15" fmla="*/ 17 h 45"/>
                    <a:gd name="T16" fmla="*/ 19 w 46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5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6" y="1"/>
                        <a:pt x="1" y="9"/>
                        <a:pt x="0" y="18"/>
                      </a:cubicBezTo>
                      <a:cubicBezTo>
                        <a:pt x="0" y="21"/>
                        <a:pt x="0" y="25"/>
                        <a:pt x="1" y="29"/>
                      </a:cubicBezTo>
                      <a:cubicBezTo>
                        <a:pt x="5" y="41"/>
                        <a:pt x="16" y="45"/>
                        <a:pt x="26" y="45"/>
                      </a:cubicBezTo>
                      <a:cubicBezTo>
                        <a:pt x="28" y="45"/>
                        <a:pt x="29" y="45"/>
                        <a:pt x="31" y="45"/>
                      </a:cubicBezTo>
                      <a:cubicBezTo>
                        <a:pt x="40" y="44"/>
                        <a:pt x="46" y="35"/>
                        <a:pt x="45" y="24"/>
                      </a:cubicBezTo>
                      <a:cubicBezTo>
                        <a:pt x="45" y="22"/>
                        <a:pt x="44" y="19"/>
                        <a:pt x="44" y="17"/>
                      </a:cubicBezTo>
                      <a:cubicBezTo>
                        <a:pt x="40" y="5"/>
                        <a:pt x="29" y="0"/>
                        <a:pt x="19" y="0"/>
                      </a:cubicBezTo>
                    </a:path>
                  </a:pathLst>
                </a:custGeom>
                <a:solidFill>
                  <a:srgbClr val="3A006B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198"/>
                <p:cNvSpPr>
                  <a:spLocks noEditPoints="1"/>
                </p:cNvSpPr>
                <p:nvPr/>
              </p:nvSpPr>
              <p:spPr bwMode="auto">
                <a:xfrm>
                  <a:off x="5506675" y="5513337"/>
                  <a:ext cx="838518" cy="648152"/>
                </a:xfrm>
                <a:custGeom>
                  <a:avLst/>
                  <a:gdLst>
                    <a:gd name="T0" fmla="*/ 119 w 211"/>
                    <a:gd name="T1" fmla="*/ 135 h 163"/>
                    <a:gd name="T2" fmla="*/ 76 w 211"/>
                    <a:gd name="T3" fmla="*/ 127 h 163"/>
                    <a:gd name="T4" fmla="*/ 57 w 211"/>
                    <a:gd name="T5" fmla="*/ 148 h 163"/>
                    <a:gd name="T6" fmla="*/ 107 w 211"/>
                    <a:gd name="T7" fmla="*/ 163 h 163"/>
                    <a:gd name="T8" fmla="*/ 108 w 211"/>
                    <a:gd name="T9" fmla="*/ 163 h 163"/>
                    <a:gd name="T10" fmla="*/ 108 w 211"/>
                    <a:gd name="T11" fmla="*/ 163 h 163"/>
                    <a:gd name="T12" fmla="*/ 108 w 211"/>
                    <a:gd name="T13" fmla="*/ 163 h 163"/>
                    <a:gd name="T14" fmla="*/ 108 w 211"/>
                    <a:gd name="T15" fmla="*/ 163 h 163"/>
                    <a:gd name="T16" fmla="*/ 109 w 211"/>
                    <a:gd name="T17" fmla="*/ 163 h 163"/>
                    <a:gd name="T18" fmla="*/ 109 w 211"/>
                    <a:gd name="T19" fmla="*/ 163 h 163"/>
                    <a:gd name="T20" fmla="*/ 110 w 211"/>
                    <a:gd name="T21" fmla="*/ 163 h 163"/>
                    <a:gd name="T22" fmla="*/ 110 w 211"/>
                    <a:gd name="T23" fmla="*/ 163 h 163"/>
                    <a:gd name="T24" fmla="*/ 110 w 211"/>
                    <a:gd name="T25" fmla="*/ 163 h 163"/>
                    <a:gd name="T26" fmla="*/ 111 w 211"/>
                    <a:gd name="T27" fmla="*/ 163 h 163"/>
                    <a:gd name="T28" fmla="*/ 111 w 211"/>
                    <a:gd name="T29" fmla="*/ 163 h 163"/>
                    <a:gd name="T30" fmla="*/ 111 w 211"/>
                    <a:gd name="T31" fmla="*/ 163 h 163"/>
                    <a:gd name="T32" fmla="*/ 112 w 211"/>
                    <a:gd name="T33" fmla="*/ 163 h 163"/>
                    <a:gd name="T34" fmla="*/ 112 w 211"/>
                    <a:gd name="T35" fmla="*/ 163 h 163"/>
                    <a:gd name="T36" fmla="*/ 112 w 211"/>
                    <a:gd name="T37" fmla="*/ 163 h 163"/>
                    <a:gd name="T38" fmla="*/ 113 w 211"/>
                    <a:gd name="T39" fmla="*/ 163 h 163"/>
                    <a:gd name="T40" fmla="*/ 113 w 211"/>
                    <a:gd name="T41" fmla="*/ 163 h 163"/>
                    <a:gd name="T42" fmla="*/ 114 w 211"/>
                    <a:gd name="T43" fmla="*/ 163 h 163"/>
                    <a:gd name="T44" fmla="*/ 114 w 211"/>
                    <a:gd name="T45" fmla="*/ 163 h 163"/>
                    <a:gd name="T46" fmla="*/ 115 w 211"/>
                    <a:gd name="T47" fmla="*/ 163 h 163"/>
                    <a:gd name="T48" fmla="*/ 115 w 211"/>
                    <a:gd name="T49" fmla="*/ 162 h 163"/>
                    <a:gd name="T50" fmla="*/ 16 w 211"/>
                    <a:gd name="T51" fmla="*/ 0 h 163"/>
                    <a:gd name="T52" fmla="*/ 0 w 211"/>
                    <a:gd name="T53" fmla="*/ 50 h 163"/>
                    <a:gd name="T54" fmla="*/ 0 w 211"/>
                    <a:gd name="T55" fmla="*/ 51 h 163"/>
                    <a:gd name="T56" fmla="*/ 0 w 211"/>
                    <a:gd name="T57" fmla="*/ 51 h 163"/>
                    <a:gd name="T58" fmla="*/ 0 w 211"/>
                    <a:gd name="T59" fmla="*/ 51 h 163"/>
                    <a:gd name="T60" fmla="*/ 0 w 211"/>
                    <a:gd name="T61" fmla="*/ 52 h 163"/>
                    <a:gd name="T62" fmla="*/ 0 w 211"/>
                    <a:gd name="T63" fmla="*/ 52 h 163"/>
                    <a:gd name="T64" fmla="*/ 0 w 211"/>
                    <a:gd name="T65" fmla="*/ 53 h 163"/>
                    <a:gd name="T66" fmla="*/ 0 w 211"/>
                    <a:gd name="T67" fmla="*/ 53 h 163"/>
                    <a:gd name="T68" fmla="*/ 0 w 211"/>
                    <a:gd name="T69" fmla="*/ 53 h 163"/>
                    <a:gd name="T70" fmla="*/ 0 w 211"/>
                    <a:gd name="T71" fmla="*/ 54 h 163"/>
                    <a:gd name="T72" fmla="*/ 0 w 211"/>
                    <a:gd name="T73" fmla="*/ 54 h 163"/>
                    <a:gd name="T74" fmla="*/ 0 w 211"/>
                    <a:gd name="T75" fmla="*/ 54 h 163"/>
                    <a:gd name="T76" fmla="*/ 0 w 211"/>
                    <a:gd name="T77" fmla="*/ 55 h 163"/>
                    <a:gd name="T78" fmla="*/ 0 w 211"/>
                    <a:gd name="T79" fmla="*/ 55 h 163"/>
                    <a:gd name="T80" fmla="*/ 0 w 211"/>
                    <a:gd name="T81" fmla="*/ 55 h 163"/>
                    <a:gd name="T82" fmla="*/ 0 w 211"/>
                    <a:gd name="T83" fmla="*/ 56 h 163"/>
                    <a:gd name="T84" fmla="*/ 33 w 211"/>
                    <a:gd name="T85" fmla="*/ 132 h 163"/>
                    <a:gd name="T86" fmla="*/ 42 w 211"/>
                    <a:gd name="T87" fmla="*/ 102 h 163"/>
                    <a:gd name="T88" fmla="*/ 16 w 211"/>
                    <a:gd name="T8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11" h="163">
                      <a:moveTo>
                        <a:pt x="211" y="83"/>
                      </a:moveTo>
                      <a:cubicBezTo>
                        <a:pt x="192" y="114"/>
                        <a:pt x="158" y="135"/>
                        <a:pt x="119" y="135"/>
                      </a:cubicBezTo>
                      <a:cubicBezTo>
                        <a:pt x="104" y="135"/>
                        <a:pt x="89" y="132"/>
                        <a:pt x="76" y="126"/>
                      </a:cubicBezTo>
                      <a:cubicBezTo>
                        <a:pt x="76" y="126"/>
                        <a:pt x="76" y="127"/>
                        <a:pt x="76" y="127"/>
                      </a:cubicBezTo>
                      <a:cubicBezTo>
                        <a:pt x="76" y="138"/>
                        <a:pt x="71" y="146"/>
                        <a:pt x="62" y="148"/>
                      </a:cubicBezTo>
                      <a:cubicBezTo>
                        <a:pt x="60" y="148"/>
                        <a:pt x="59" y="148"/>
                        <a:pt x="57" y="148"/>
                      </a:cubicBezTo>
                      <a:cubicBezTo>
                        <a:pt x="56" y="148"/>
                        <a:pt x="54" y="148"/>
                        <a:pt x="52" y="147"/>
                      </a:cubicBezTo>
                      <a:cubicBezTo>
                        <a:pt x="68" y="157"/>
                        <a:pt x="87" y="163"/>
                        <a:pt x="107" y="163"/>
                      </a:cubicBezTo>
                      <a:cubicBezTo>
                        <a:pt x="107" y="163"/>
                        <a:pt x="107" y="163"/>
                        <a:pt x="107" y="163"/>
                      </a:cubicBezTo>
                      <a:cubicBezTo>
                        <a:pt x="107" y="163"/>
                        <a:pt x="107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4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2"/>
                      </a:cubicBezTo>
                      <a:cubicBezTo>
                        <a:pt x="115" y="162"/>
                        <a:pt x="115" y="162"/>
                        <a:pt x="115" y="162"/>
                      </a:cubicBezTo>
                      <a:cubicBezTo>
                        <a:pt x="161" y="159"/>
                        <a:pt x="199" y="127"/>
                        <a:pt x="211" y="83"/>
                      </a:cubicBezTo>
                      <a:moveTo>
                        <a:pt x="16" y="0"/>
                      </a:moveTo>
                      <a:cubicBezTo>
                        <a:pt x="7" y="15"/>
                        <a:pt x="1" y="32"/>
                        <a:pt x="0" y="5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50"/>
                        <a:pt x="0" y="50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87"/>
                        <a:pt x="13" y="115"/>
                        <a:pt x="34" y="134"/>
                      </a:cubicBezTo>
                      <a:cubicBezTo>
                        <a:pt x="34" y="133"/>
                        <a:pt x="34" y="132"/>
                        <a:pt x="33" y="132"/>
                      </a:cubicBezTo>
                      <a:cubicBezTo>
                        <a:pt x="32" y="128"/>
                        <a:pt x="32" y="124"/>
                        <a:pt x="32" y="121"/>
                      </a:cubicBezTo>
                      <a:cubicBezTo>
                        <a:pt x="31" y="112"/>
                        <a:pt x="35" y="105"/>
                        <a:pt x="42" y="102"/>
                      </a:cubicBezTo>
                      <a:cubicBezTo>
                        <a:pt x="23" y="83"/>
                        <a:pt x="12" y="56"/>
                        <a:pt x="12" y="28"/>
                      </a:cubicBezTo>
                      <a:cubicBezTo>
                        <a:pt x="12" y="18"/>
                        <a:pt x="13" y="9"/>
                        <a:pt x="16" y="0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rgbClr val="9B00BC"/>
                    </a:gs>
                    <a:gs pos="92000">
                      <a:srgbClr val="3E0066"/>
                    </a:gs>
                  </a:gsLst>
                  <a:lin ang="5400000" scaled="1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" name="Freeform 200"/>
                <p:cNvSpPr/>
                <p:nvPr/>
              </p:nvSpPr>
              <p:spPr bwMode="auto">
                <a:xfrm>
                  <a:off x="5770401" y="5356561"/>
                  <a:ext cx="127666" cy="131443"/>
                </a:xfrm>
                <a:custGeom>
                  <a:avLst/>
                  <a:gdLst>
                    <a:gd name="T0" fmla="*/ 13 w 32"/>
                    <a:gd name="T1" fmla="*/ 0 h 33"/>
                    <a:gd name="T2" fmla="*/ 10 w 32"/>
                    <a:gd name="T3" fmla="*/ 0 h 33"/>
                    <a:gd name="T4" fmla="*/ 0 w 32"/>
                    <a:gd name="T5" fmla="*/ 13 h 33"/>
                    <a:gd name="T6" fmla="*/ 1 w 32"/>
                    <a:gd name="T7" fmla="*/ 21 h 33"/>
                    <a:gd name="T8" fmla="*/ 19 w 32"/>
                    <a:gd name="T9" fmla="*/ 33 h 33"/>
                    <a:gd name="T10" fmla="*/ 22 w 32"/>
                    <a:gd name="T11" fmla="*/ 33 h 33"/>
                    <a:gd name="T12" fmla="*/ 32 w 32"/>
                    <a:gd name="T13" fmla="*/ 18 h 33"/>
                    <a:gd name="T14" fmla="*/ 31 w 32"/>
                    <a:gd name="T15" fmla="*/ 12 h 33"/>
                    <a:gd name="T16" fmla="*/ 13 w 32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3">
                      <a:moveTo>
                        <a:pt x="13" y="0"/>
                      </a:move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4" y="1"/>
                        <a:pt x="0" y="7"/>
                        <a:pt x="0" y="13"/>
                      </a:cubicBezTo>
                      <a:cubicBezTo>
                        <a:pt x="0" y="16"/>
                        <a:pt x="0" y="18"/>
                        <a:pt x="1" y="21"/>
                      </a:cubicBezTo>
                      <a:cubicBezTo>
                        <a:pt x="3" y="29"/>
                        <a:pt x="11" y="33"/>
                        <a:pt x="19" y="33"/>
                      </a:cubicBezTo>
                      <a:cubicBezTo>
                        <a:pt x="20" y="33"/>
                        <a:pt x="21" y="33"/>
                        <a:pt x="22" y="33"/>
                      </a:cubicBezTo>
                      <a:cubicBezTo>
                        <a:pt x="29" y="32"/>
                        <a:pt x="32" y="25"/>
                        <a:pt x="32" y="18"/>
                      </a:cubicBezTo>
                      <a:cubicBezTo>
                        <a:pt x="32" y="16"/>
                        <a:pt x="32" y="14"/>
                        <a:pt x="31" y="12"/>
                      </a:cubicBezTo>
                      <a:cubicBezTo>
                        <a:pt x="28" y="4"/>
                        <a:pt x="21" y="0"/>
                        <a:pt x="13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01"/>
                <p:cNvSpPr/>
                <p:nvPr/>
              </p:nvSpPr>
              <p:spPr bwMode="auto">
                <a:xfrm>
                  <a:off x="5673623" y="5910459"/>
                  <a:ext cx="135220" cy="99716"/>
                </a:xfrm>
                <a:custGeom>
                  <a:avLst/>
                  <a:gdLst>
                    <a:gd name="T0" fmla="*/ 8 w 34"/>
                    <a:gd name="T1" fmla="*/ 0 h 25"/>
                    <a:gd name="T2" fmla="*/ 4 w 34"/>
                    <a:gd name="T3" fmla="*/ 0 h 25"/>
                    <a:gd name="T4" fmla="*/ 0 w 34"/>
                    <a:gd name="T5" fmla="*/ 1 h 25"/>
                    <a:gd name="T6" fmla="*/ 2 w 34"/>
                    <a:gd name="T7" fmla="*/ 3 h 25"/>
                    <a:gd name="T8" fmla="*/ 4 w 34"/>
                    <a:gd name="T9" fmla="*/ 3 h 25"/>
                    <a:gd name="T10" fmla="*/ 8 w 34"/>
                    <a:gd name="T11" fmla="*/ 2 h 25"/>
                    <a:gd name="T12" fmla="*/ 32 w 34"/>
                    <a:gd name="T13" fmla="*/ 19 h 25"/>
                    <a:gd name="T14" fmla="*/ 34 w 34"/>
                    <a:gd name="T15" fmla="*/ 25 h 25"/>
                    <a:gd name="T16" fmla="*/ 34 w 34"/>
                    <a:gd name="T17" fmla="*/ 25 h 25"/>
                    <a:gd name="T18" fmla="*/ 32 w 34"/>
                    <a:gd name="T19" fmla="*/ 16 h 25"/>
                    <a:gd name="T20" fmla="*/ 8 w 34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25">
                      <a:moveTo>
                        <a:pt x="8" y="0"/>
                      </a:move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1" y="2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18" y="2"/>
                        <a:pt x="29" y="7"/>
                        <a:pt x="32" y="19"/>
                      </a:cubicBezTo>
                      <a:cubicBezTo>
                        <a:pt x="33" y="21"/>
                        <a:pt x="33" y="23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2"/>
                        <a:pt x="33" y="19"/>
                        <a:pt x="32" y="16"/>
                      </a:cubicBezTo>
                      <a:cubicBezTo>
                        <a:pt x="29" y="4"/>
                        <a:pt x="18" y="0"/>
                        <a:pt x="8" y="0"/>
                      </a:cubicBezTo>
                    </a:path>
                  </a:pathLst>
                </a:custGeom>
                <a:solidFill>
                  <a:srgbClr val="9B00B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04"/>
                <p:cNvSpPr/>
                <p:nvPr/>
              </p:nvSpPr>
              <p:spPr bwMode="auto">
                <a:xfrm>
                  <a:off x="5681177" y="5918769"/>
                  <a:ext cx="127666" cy="91406"/>
                </a:xfrm>
                <a:custGeom>
                  <a:avLst/>
                  <a:gdLst>
                    <a:gd name="T0" fmla="*/ 6 w 32"/>
                    <a:gd name="T1" fmla="*/ 0 h 23"/>
                    <a:gd name="T2" fmla="*/ 2 w 32"/>
                    <a:gd name="T3" fmla="*/ 1 h 23"/>
                    <a:gd name="T4" fmla="*/ 0 w 32"/>
                    <a:gd name="T5" fmla="*/ 1 h 23"/>
                    <a:gd name="T6" fmla="*/ 32 w 32"/>
                    <a:gd name="T7" fmla="*/ 23 h 23"/>
                    <a:gd name="T8" fmla="*/ 30 w 32"/>
                    <a:gd name="T9" fmla="*/ 17 h 23"/>
                    <a:gd name="T10" fmla="*/ 6 w 32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23">
                      <a:moveTo>
                        <a:pt x="6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9" y="10"/>
                        <a:pt x="20" y="17"/>
                        <a:pt x="32" y="23"/>
                      </a:cubicBezTo>
                      <a:cubicBezTo>
                        <a:pt x="31" y="21"/>
                        <a:pt x="31" y="19"/>
                        <a:pt x="30" y="17"/>
                      </a:cubicBezTo>
                      <a:cubicBezTo>
                        <a:pt x="27" y="5"/>
                        <a:pt x="16" y="0"/>
                        <a:pt x="6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05"/>
                <p:cNvSpPr/>
                <p:nvPr/>
              </p:nvSpPr>
              <p:spPr bwMode="auto">
                <a:xfrm>
                  <a:off x="5627145" y="5918768"/>
                  <a:ext cx="184419" cy="183625"/>
                </a:xfrm>
                <a:custGeom>
                  <a:avLst/>
                  <a:gdLst>
                    <a:gd name="T0" fmla="*/ 12 w 44"/>
                    <a:gd name="T1" fmla="*/ 0 h 44"/>
                    <a:gd name="T2" fmla="*/ 0 w 44"/>
                    <a:gd name="T3" fmla="*/ 17 h 44"/>
                    <a:gd name="T4" fmla="*/ 1 w 44"/>
                    <a:gd name="T5" fmla="*/ 28 h 44"/>
                    <a:gd name="T6" fmla="*/ 2 w 44"/>
                    <a:gd name="T7" fmla="*/ 30 h 44"/>
                    <a:gd name="T8" fmla="*/ 20 w 44"/>
                    <a:gd name="T9" fmla="*/ 43 h 44"/>
                    <a:gd name="T10" fmla="*/ 25 w 44"/>
                    <a:gd name="T11" fmla="*/ 44 h 44"/>
                    <a:gd name="T12" fmla="*/ 30 w 44"/>
                    <a:gd name="T13" fmla="*/ 44 h 44"/>
                    <a:gd name="T14" fmla="*/ 44 w 44"/>
                    <a:gd name="T15" fmla="*/ 23 h 44"/>
                    <a:gd name="T16" fmla="*/ 44 w 44"/>
                    <a:gd name="T17" fmla="*/ 22 h 44"/>
                    <a:gd name="T18" fmla="*/ 12 w 44"/>
                    <a:gd name="T1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12" y="0"/>
                      </a:moveTo>
                      <a:cubicBezTo>
                        <a:pt x="5" y="2"/>
                        <a:pt x="0" y="9"/>
                        <a:pt x="0" y="17"/>
                      </a:cubicBezTo>
                      <a:cubicBezTo>
                        <a:pt x="0" y="20"/>
                        <a:pt x="0" y="24"/>
                        <a:pt x="1" y="28"/>
                      </a:cubicBezTo>
                      <a:cubicBezTo>
                        <a:pt x="2" y="28"/>
                        <a:pt x="2" y="29"/>
                        <a:pt x="2" y="30"/>
                      </a:cubicBezTo>
                      <a:cubicBezTo>
                        <a:pt x="8" y="35"/>
                        <a:pt x="14" y="40"/>
                        <a:pt x="20" y="43"/>
                      </a:cubicBezTo>
                      <a:cubicBezTo>
                        <a:pt x="22" y="44"/>
                        <a:pt x="24" y="44"/>
                        <a:pt x="25" y="44"/>
                      </a:cubicBezTo>
                      <a:cubicBezTo>
                        <a:pt x="27" y="44"/>
                        <a:pt x="28" y="44"/>
                        <a:pt x="30" y="44"/>
                      </a:cubicBezTo>
                      <a:cubicBezTo>
                        <a:pt x="39" y="42"/>
                        <a:pt x="44" y="34"/>
                        <a:pt x="44" y="23"/>
                      </a:cubicBezTo>
                      <a:cubicBezTo>
                        <a:pt x="44" y="23"/>
                        <a:pt x="44" y="22"/>
                        <a:pt x="44" y="22"/>
                      </a:cubicBezTo>
                      <a:cubicBezTo>
                        <a:pt x="32" y="16"/>
                        <a:pt x="21" y="9"/>
                        <a:pt x="12" y="0"/>
                      </a:cubicBezTo>
                    </a:path>
                  </a:pathLst>
                </a:custGeom>
                <a:gradFill>
                  <a:gsLst>
                    <a:gs pos="0">
                      <a:srgbClr val="640089"/>
                    </a:gs>
                    <a:gs pos="100000">
                      <a:srgbClr val="400068"/>
                    </a:gs>
                  </a:gsLst>
                  <a:lin ang="2700000" scaled="1"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07"/>
                <p:cNvSpPr/>
                <p:nvPr/>
              </p:nvSpPr>
              <p:spPr bwMode="auto">
                <a:xfrm>
                  <a:off x="5882119" y="5522570"/>
                  <a:ext cx="87629" cy="91406"/>
                </a:xfrm>
                <a:custGeom>
                  <a:avLst/>
                  <a:gdLst>
                    <a:gd name="T0" fmla="*/ 9 w 22"/>
                    <a:gd name="T1" fmla="*/ 0 h 23"/>
                    <a:gd name="T2" fmla="*/ 7 w 22"/>
                    <a:gd name="T3" fmla="*/ 1 h 23"/>
                    <a:gd name="T4" fmla="*/ 0 w 22"/>
                    <a:gd name="T5" fmla="*/ 9 h 23"/>
                    <a:gd name="T6" fmla="*/ 1 w 22"/>
                    <a:gd name="T7" fmla="*/ 15 h 23"/>
                    <a:gd name="T8" fmla="*/ 13 w 22"/>
                    <a:gd name="T9" fmla="*/ 23 h 23"/>
                    <a:gd name="T10" fmla="*/ 15 w 22"/>
                    <a:gd name="T11" fmla="*/ 23 h 23"/>
                    <a:gd name="T12" fmla="*/ 22 w 22"/>
                    <a:gd name="T13" fmla="*/ 13 h 23"/>
                    <a:gd name="T14" fmla="*/ 21 w 22"/>
                    <a:gd name="T15" fmla="*/ 9 h 23"/>
                    <a:gd name="T16" fmla="*/ 9 w 22"/>
                    <a:gd name="T1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3">
                      <a:moveTo>
                        <a:pt x="9" y="0"/>
                      </a:moveTo>
                      <a:cubicBezTo>
                        <a:pt x="8" y="0"/>
                        <a:pt x="8" y="1"/>
                        <a:pt x="7" y="1"/>
                      </a:cubicBezTo>
                      <a:cubicBezTo>
                        <a:pt x="3" y="1"/>
                        <a:pt x="0" y="5"/>
                        <a:pt x="0" y="9"/>
                      </a:cubicBezTo>
                      <a:cubicBezTo>
                        <a:pt x="0" y="11"/>
                        <a:pt x="0" y="13"/>
                        <a:pt x="1" y="15"/>
                      </a:cubicBezTo>
                      <a:cubicBezTo>
                        <a:pt x="2" y="21"/>
                        <a:pt x="8" y="23"/>
                        <a:pt x="13" y="23"/>
                      </a:cubicBezTo>
                      <a:cubicBezTo>
                        <a:pt x="14" y="23"/>
                        <a:pt x="14" y="23"/>
                        <a:pt x="15" y="23"/>
                      </a:cubicBezTo>
                      <a:cubicBezTo>
                        <a:pt x="20" y="22"/>
                        <a:pt x="22" y="18"/>
                        <a:pt x="22" y="13"/>
                      </a:cubicBezTo>
                      <a:cubicBezTo>
                        <a:pt x="22" y="11"/>
                        <a:pt x="22" y="10"/>
                        <a:pt x="21" y="9"/>
                      </a:cubicBezTo>
                      <a:cubicBezTo>
                        <a:pt x="19" y="3"/>
                        <a:pt x="14" y="0"/>
                        <a:pt x="9" y="0"/>
                      </a:cubicBezTo>
                    </a:path>
                  </a:pathLst>
                </a:custGeom>
                <a:solidFill>
                  <a:srgbClr val="77009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2" name="文本框 111"/>
              <p:cNvSpPr txBox="1"/>
              <p:nvPr/>
            </p:nvSpPr>
            <p:spPr>
              <a:xfrm>
                <a:off x="4160462" y="679564"/>
                <a:ext cx="659488" cy="400110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03</a:t>
                </a:r>
                <a:endParaRPr lang="zh-CN" altLang="en-US" sz="2000" spc="3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113" name="文本框 112"/>
          <p:cNvSpPr txBox="1"/>
          <p:nvPr/>
        </p:nvSpPr>
        <p:spPr>
          <a:xfrm>
            <a:off x="4249917" y="681877"/>
            <a:ext cx="37680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             delegate</a:t>
            </a:r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的生命周期</a:t>
            </a:r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4" name="Title 11"/>
          <p:cNvSpPr txBox="1"/>
          <p:nvPr/>
        </p:nvSpPr>
        <p:spPr>
          <a:xfrm>
            <a:off x="7046595" y="1965960"/>
            <a:ext cx="2862580" cy="33458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 scenedelegate 窗口期 连接app delegate的session 创建可视窗口</a:t>
            </a:r>
            <a:endParaRPr lang="zh-CN" altLang="en-US" sz="2400" b="1" dirty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利用window可以指定一个根视图控制器 viewcontroller （默认是mainstoryboard）</a:t>
            </a:r>
            <a:endParaRPr lang="zh-CN" altLang="en-US" sz="2400" b="1" dirty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那么在swift中前后端的连接，也就是foreground和background，一般退到后台会自动存储到数据库中，然后清理缓存以防止数据丢失</a:t>
            </a:r>
            <a:endParaRPr lang="zh-CN" altLang="en-US" sz="2400" b="1" dirty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10731899" y="468840"/>
            <a:ext cx="865950" cy="962829"/>
            <a:chOff x="10596702" y="716105"/>
            <a:chExt cx="865950" cy="962829"/>
          </a:xfrm>
        </p:grpSpPr>
        <p:grpSp>
          <p:nvGrpSpPr>
            <p:cNvPr id="147" name="组合 146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49" name="椭圆 148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0" name="组合 149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51" name="空心弧 150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直接连接符 151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8" name="椭圆 147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378490" y="5782149"/>
            <a:ext cx="962829" cy="865950"/>
            <a:chOff x="10548262" y="764545"/>
            <a:chExt cx="962829" cy="865950"/>
          </a:xfrm>
        </p:grpSpPr>
        <p:grpSp>
          <p:nvGrpSpPr>
            <p:cNvPr id="166" name="组合 165"/>
            <p:cNvGrpSpPr/>
            <p:nvPr/>
          </p:nvGrpSpPr>
          <p:grpSpPr>
            <a:xfrm rot="171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68" name="椭圆 167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9" name="组合 168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200" name="空心弧 199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1" name="直接连接符 200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7" name="椭圆 166"/>
            <p:cNvSpPr/>
            <p:nvPr/>
          </p:nvSpPr>
          <p:spPr>
            <a:xfrm>
              <a:off x="10832997" y="965990"/>
              <a:ext cx="486936" cy="486936"/>
            </a:xfrm>
            <a:prstGeom prst="ellipse">
              <a:avLst/>
            </a:prstGeom>
            <a:blipFill>
              <a:blip r:embed="rId2">
                <a:alphaModFix amt="5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2" name="直接连接符 201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组合 204"/>
          <p:cNvGrpSpPr/>
          <p:nvPr/>
        </p:nvGrpSpPr>
        <p:grpSpPr>
          <a:xfrm rot="21044801">
            <a:off x="500462" y="1408747"/>
            <a:ext cx="428563" cy="385036"/>
            <a:chOff x="9116907" y="1250587"/>
            <a:chExt cx="561612" cy="504571"/>
          </a:xfrm>
        </p:grpSpPr>
        <p:sp>
          <p:nvSpPr>
            <p:cNvPr id="206" name="椭圆 205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弦形 206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8" name="直接连接符 207"/>
          <p:cNvCxnSpPr/>
          <p:nvPr/>
        </p:nvCxnSpPr>
        <p:spPr>
          <a:xfrm rot="21044801" flipV="1">
            <a:off x="10028668" y="520173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组合 210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212" name="椭圆 211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弦形 212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-2147482563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" y="1494155"/>
            <a:ext cx="5215890" cy="3736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14000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33333E-6 L 0.03894 -0.087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0233" y="-165289"/>
            <a:ext cx="10866560" cy="6398586"/>
            <a:chOff x="400233" y="-165289"/>
            <a:chExt cx="10866560" cy="6398586"/>
          </a:xfrm>
        </p:grpSpPr>
        <p:sp>
          <p:nvSpPr>
            <p:cNvPr id="182" name="椭圆 181"/>
            <p:cNvSpPr/>
            <p:nvPr/>
          </p:nvSpPr>
          <p:spPr>
            <a:xfrm>
              <a:off x="1448942" y="120729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00233" y="-165289"/>
              <a:ext cx="10866560" cy="6398586"/>
              <a:chOff x="400233" y="-165289"/>
              <a:chExt cx="10866560" cy="6398586"/>
            </a:xfrm>
          </p:grpSpPr>
          <p:sp>
            <p:nvSpPr>
              <p:cNvPr id="184" name="椭圆 183"/>
              <p:cNvSpPr/>
              <p:nvPr/>
            </p:nvSpPr>
            <p:spPr>
              <a:xfrm>
                <a:off x="400233" y="108747"/>
                <a:ext cx="45719" cy="45719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rot="20246988" flipH="1">
                <a:off x="2029360" y="1095123"/>
                <a:ext cx="45719" cy="45719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17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rot="20246988" flipH="1">
                <a:off x="1878852" y="1879567"/>
                <a:ext cx="45719" cy="45719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17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" name="组合 204"/>
              <p:cNvGrpSpPr/>
              <p:nvPr/>
            </p:nvGrpSpPr>
            <p:grpSpPr>
              <a:xfrm>
                <a:off x="1504576" y="478928"/>
                <a:ext cx="9762217" cy="5754369"/>
                <a:chOff x="1504576" y="478928"/>
                <a:chExt cx="9762217" cy="5754369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206" name="椭圆 205"/>
                <p:cNvSpPr/>
                <p:nvPr/>
              </p:nvSpPr>
              <p:spPr>
                <a:xfrm>
                  <a:off x="5420457" y="503187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" name="椭圆 206"/>
                <p:cNvSpPr/>
                <p:nvPr/>
              </p:nvSpPr>
              <p:spPr>
                <a:xfrm>
                  <a:off x="2681392" y="4322027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椭圆 207"/>
                <p:cNvSpPr/>
                <p:nvPr/>
              </p:nvSpPr>
              <p:spPr>
                <a:xfrm>
                  <a:off x="2354367" y="495567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9" name="椭圆 208"/>
                <p:cNvSpPr/>
                <p:nvPr/>
              </p:nvSpPr>
              <p:spPr>
                <a:xfrm>
                  <a:off x="4220308" y="550177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0" name="椭圆 209"/>
                <p:cNvSpPr/>
                <p:nvPr/>
              </p:nvSpPr>
              <p:spPr>
                <a:xfrm>
                  <a:off x="1504576" y="452840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椭圆 210"/>
                <p:cNvSpPr/>
                <p:nvPr/>
              </p:nvSpPr>
              <p:spPr>
                <a:xfrm>
                  <a:off x="2794196" y="562242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2" name="椭圆 211"/>
                <p:cNvSpPr/>
                <p:nvPr/>
              </p:nvSpPr>
              <p:spPr>
                <a:xfrm>
                  <a:off x="7134432" y="1673987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3" name="椭圆 212"/>
                <p:cNvSpPr/>
                <p:nvPr/>
              </p:nvSpPr>
              <p:spPr>
                <a:xfrm>
                  <a:off x="8751077" y="21343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椭圆 213"/>
                <p:cNvSpPr/>
                <p:nvPr/>
              </p:nvSpPr>
              <p:spPr>
                <a:xfrm>
                  <a:off x="10462939" y="5905281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5" name="椭圆 214"/>
                <p:cNvSpPr/>
                <p:nvPr/>
              </p:nvSpPr>
              <p:spPr>
                <a:xfrm>
                  <a:off x="9036827" y="6025931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6" name="椭圆 215"/>
                <p:cNvSpPr/>
                <p:nvPr/>
              </p:nvSpPr>
              <p:spPr>
                <a:xfrm>
                  <a:off x="6938689" y="1885731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椭圆 216"/>
                <p:cNvSpPr/>
                <p:nvPr/>
              </p:nvSpPr>
              <p:spPr>
                <a:xfrm>
                  <a:off x="2296258" y="618757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8" name="椭圆 217"/>
                <p:cNvSpPr/>
                <p:nvPr/>
              </p:nvSpPr>
              <p:spPr>
                <a:xfrm>
                  <a:off x="9764817" y="478928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9" name="椭圆 218"/>
                <p:cNvSpPr/>
                <p:nvPr/>
              </p:nvSpPr>
              <p:spPr>
                <a:xfrm>
                  <a:off x="10068132" y="4779137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0" name="椭圆 219"/>
                <p:cNvSpPr/>
                <p:nvPr/>
              </p:nvSpPr>
              <p:spPr>
                <a:xfrm>
                  <a:off x="9872389" y="4990881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1" name="椭圆 220"/>
                <p:cNvSpPr/>
                <p:nvPr/>
              </p:nvSpPr>
              <p:spPr>
                <a:xfrm rot="20246988" flipH="1">
                  <a:off x="11221074" y="2774029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glow rad="63500">
                    <a:schemeClr val="accent3">
                      <a:satMod val="175000"/>
                      <a:alpha val="17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2" name="椭圆 221"/>
                <p:cNvSpPr/>
                <p:nvPr/>
              </p:nvSpPr>
              <p:spPr>
                <a:xfrm rot="20246988" flipH="1">
                  <a:off x="10449604" y="4278970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glow rad="63500">
                    <a:schemeClr val="accent3">
                      <a:satMod val="175000"/>
                      <a:alpha val="17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4152177" y="-165289"/>
                <a:ext cx="3961600" cy="1911270"/>
                <a:chOff x="-6475466" y="507434"/>
                <a:chExt cx="3961600" cy="1911270"/>
              </a:xfrm>
            </p:grpSpPr>
            <p:sp>
              <p:nvSpPr>
                <p:cNvPr id="118" name="椭圆 117"/>
                <p:cNvSpPr/>
                <p:nvPr/>
              </p:nvSpPr>
              <p:spPr>
                <a:xfrm rot="10800000">
                  <a:off x="-6475466" y="1663134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椭圆 118"/>
                <p:cNvSpPr/>
                <p:nvPr/>
              </p:nvSpPr>
              <p:spPr>
                <a:xfrm rot="10800000">
                  <a:off x="-3736401" y="2372985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椭圆 119"/>
                <p:cNvSpPr/>
                <p:nvPr/>
              </p:nvSpPr>
              <p:spPr>
                <a:xfrm rot="10800000">
                  <a:off x="-3409376" y="1739334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/>
                <p:cNvSpPr/>
                <p:nvPr/>
              </p:nvSpPr>
              <p:spPr>
                <a:xfrm rot="10800000">
                  <a:off x="-5275317" y="1193234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椭圆 121"/>
                <p:cNvSpPr/>
                <p:nvPr/>
              </p:nvSpPr>
              <p:spPr>
                <a:xfrm rot="10800000">
                  <a:off x="-2559585" y="2166610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 rot="10800000">
                  <a:off x="-3849205" y="1072584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 rot="10800000">
                  <a:off x="-3351267" y="507434"/>
                  <a:ext cx="45719" cy="457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9" name="组合 28"/>
          <p:cNvGrpSpPr/>
          <p:nvPr/>
        </p:nvGrpSpPr>
        <p:grpSpPr>
          <a:xfrm>
            <a:off x="8049582" y="2263518"/>
            <a:ext cx="3232068" cy="553301"/>
            <a:chOff x="7712157" y="1868586"/>
            <a:chExt cx="3868092" cy="662183"/>
          </a:xfrm>
        </p:grpSpPr>
        <p:sp>
          <p:nvSpPr>
            <p:cNvPr id="27" name="椭圆 26"/>
            <p:cNvSpPr/>
            <p:nvPr/>
          </p:nvSpPr>
          <p:spPr>
            <a:xfrm rot="20146604">
              <a:off x="7712157" y="2210604"/>
              <a:ext cx="3868092" cy="320165"/>
            </a:xfrm>
            <a:prstGeom prst="ellipse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 rot="19800000" flipH="1">
              <a:off x="9345945" y="1868586"/>
              <a:ext cx="623138" cy="624217"/>
              <a:chOff x="5181600" y="981075"/>
              <a:chExt cx="1831975" cy="1835150"/>
            </a:xfrm>
          </p:grpSpPr>
          <p:sp>
            <p:nvSpPr>
              <p:cNvPr id="10" name="Oval 176"/>
              <p:cNvSpPr>
                <a:spLocks noChangeArrowheads="1"/>
              </p:cNvSpPr>
              <p:nvPr/>
            </p:nvSpPr>
            <p:spPr bwMode="auto">
              <a:xfrm>
                <a:off x="5181600" y="981075"/>
                <a:ext cx="1831975" cy="1835150"/>
              </a:xfrm>
              <a:prstGeom prst="ellipse">
                <a:avLst/>
              </a:prstGeom>
              <a:solidFill>
                <a:srgbClr val="06B6E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77"/>
              <p:cNvSpPr>
                <a:spLocks noEditPoints="1"/>
              </p:cNvSpPr>
              <p:nvPr/>
            </p:nvSpPr>
            <p:spPr bwMode="auto">
              <a:xfrm>
                <a:off x="7013575" y="1890713"/>
                <a:ext cx="0" cy="41275"/>
              </a:xfrm>
              <a:custGeom>
                <a:avLst/>
                <a:gdLst>
                  <a:gd name="T0" fmla="*/ 11 h 11"/>
                  <a:gd name="T1" fmla="*/ 11 h 11"/>
                  <a:gd name="T2" fmla="*/ 11 h 11"/>
                  <a:gd name="T3" fmla="*/ 10 h 11"/>
                  <a:gd name="T4" fmla="*/ 9 h 11"/>
                  <a:gd name="T5" fmla="*/ 9 h 11"/>
                  <a:gd name="T6" fmla="*/ 7 h 11"/>
                  <a:gd name="T7" fmla="*/ 7 h 11"/>
                  <a:gd name="T8" fmla="*/ 7 h 11"/>
                  <a:gd name="T9" fmla="*/ 6 h 11"/>
                  <a:gd name="T10" fmla="*/ 6 h 11"/>
                  <a:gd name="T11" fmla="*/ 6 h 11"/>
                  <a:gd name="T12" fmla="*/ 6 h 11"/>
                  <a:gd name="T13" fmla="*/ 5 h 11"/>
                  <a:gd name="T14" fmla="*/ 5 h 11"/>
                  <a:gd name="T15" fmla="*/ 5 h 11"/>
                  <a:gd name="T16" fmla="*/ 4 h 11"/>
                  <a:gd name="T17" fmla="*/ 4 h 11"/>
                  <a:gd name="T18" fmla="*/ 4 h 11"/>
                  <a:gd name="T19" fmla="*/ 4 h 11"/>
                  <a:gd name="T20" fmla="*/ 4 h 11"/>
                  <a:gd name="T21" fmla="*/ 3 h 11"/>
                  <a:gd name="T22" fmla="*/ 3 h 11"/>
                  <a:gd name="T23" fmla="*/ 3 h 11"/>
                  <a:gd name="T24" fmla="*/ 3 h 11"/>
                  <a:gd name="T25" fmla="*/ 2 h 11"/>
                  <a:gd name="T26" fmla="*/ 2 h 11"/>
                  <a:gd name="T27" fmla="*/ 2 h 11"/>
                  <a:gd name="T28" fmla="*/ 1 h 11"/>
                  <a:gd name="T29" fmla="*/ 1 h 11"/>
                  <a:gd name="T30" fmla="*/ 1 h 11"/>
                  <a:gd name="T31" fmla="*/ 1 h 11"/>
                  <a:gd name="T32" fmla="*/ 1 h 11"/>
                  <a:gd name="T33" fmla="*/ 1 h 11"/>
                  <a:gd name="T34" fmla="*/ 0 h 11"/>
                  <a:gd name="T35" fmla="*/ 0 h 11"/>
                  <a:gd name="T36" fmla="*/ 0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  <a:cxn ang="0">
                    <a:pos x="0" y="T33"/>
                  </a:cxn>
                  <a:cxn ang="0">
                    <a:pos x="0" y="T34"/>
                  </a:cxn>
                  <a:cxn ang="0">
                    <a:pos x="0" y="T35"/>
                  </a:cxn>
                  <a:cxn ang="0">
                    <a:pos x="0" y="T36"/>
                  </a:cxn>
                </a:cxnLst>
                <a:rect l="0" t="0" r="r" b="b"/>
                <a:pathLst>
                  <a:path h="11"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FFF7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78"/>
              <p:cNvSpPr/>
              <p:nvPr/>
            </p:nvSpPr>
            <p:spPr bwMode="auto">
              <a:xfrm>
                <a:off x="6330950" y="1296988"/>
                <a:ext cx="682625" cy="1423988"/>
              </a:xfrm>
              <a:custGeom>
                <a:avLst/>
                <a:gdLst>
                  <a:gd name="T0" fmla="*/ 42 w 181"/>
                  <a:gd name="T1" fmla="*/ 0 h 377"/>
                  <a:gd name="T2" fmla="*/ 29 w 181"/>
                  <a:gd name="T3" fmla="*/ 68 h 377"/>
                  <a:gd name="T4" fmla="*/ 56 w 181"/>
                  <a:gd name="T5" fmla="*/ 274 h 377"/>
                  <a:gd name="T6" fmla="*/ 39 w 181"/>
                  <a:gd name="T7" fmla="*/ 317 h 377"/>
                  <a:gd name="T8" fmla="*/ 173 w 181"/>
                  <a:gd name="T9" fmla="*/ 223 h 377"/>
                  <a:gd name="T10" fmla="*/ 173 w 181"/>
                  <a:gd name="T11" fmla="*/ 223 h 377"/>
                  <a:gd name="T12" fmla="*/ 173 w 181"/>
                  <a:gd name="T13" fmla="*/ 223 h 377"/>
                  <a:gd name="T14" fmla="*/ 46 w 181"/>
                  <a:gd name="T15" fmla="*/ 377 h 377"/>
                  <a:gd name="T16" fmla="*/ 181 w 181"/>
                  <a:gd name="T17" fmla="*/ 168 h 377"/>
                  <a:gd name="T18" fmla="*/ 181 w 181"/>
                  <a:gd name="T19" fmla="*/ 168 h 377"/>
                  <a:gd name="T20" fmla="*/ 181 w 181"/>
                  <a:gd name="T21" fmla="*/ 168 h 377"/>
                  <a:gd name="T22" fmla="*/ 181 w 181"/>
                  <a:gd name="T23" fmla="*/ 168 h 377"/>
                  <a:gd name="T24" fmla="*/ 181 w 181"/>
                  <a:gd name="T25" fmla="*/ 167 h 377"/>
                  <a:gd name="T26" fmla="*/ 181 w 181"/>
                  <a:gd name="T27" fmla="*/ 167 h 377"/>
                  <a:gd name="T28" fmla="*/ 181 w 181"/>
                  <a:gd name="T29" fmla="*/ 166 h 377"/>
                  <a:gd name="T30" fmla="*/ 181 w 181"/>
                  <a:gd name="T31" fmla="*/ 166 h 377"/>
                  <a:gd name="T32" fmla="*/ 181 w 181"/>
                  <a:gd name="T33" fmla="*/ 164 h 377"/>
                  <a:gd name="T34" fmla="*/ 181 w 181"/>
                  <a:gd name="T35" fmla="*/ 164 h 377"/>
                  <a:gd name="T36" fmla="*/ 181 w 181"/>
                  <a:gd name="T37" fmla="*/ 164 h 377"/>
                  <a:gd name="T38" fmla="*/ 181 w 181"/>
                  <a:gd name="T39" fmla="*/ 164 h 377"/>
                  <a:gd name="T40" fmla="*/ 181 w 181"/>
                  <a:gd name="T41" fmla="*/ 163 h 377"/>
                  <a:gd name="T42" fmla="*/ 181 w 181"/>
                  <a:gd name="T43" fmla="*/ 163 h 377"/>
                  <a:gd name="T44" fmla="*/ 181 w 181"/>
                  <a:gd name="T45" fmla="*/ 163 h 377"/>
                  <a:gd name="T46" fmla="*/ 181 w 181"/>
                  <a:gd name="T47" fmla="*/ 163 h 377"/>
                  <a:gd name="T48" fmla="*/ 181 w 181"/>
                  <a:gd name="T49" fmla="*/ 163 h 377"/>
                  <a:gd name="T50" fmla="*/ 181 w 181"/>
                  <a:gd name="T51" fmla="*/ 163 h 377"/>
                  <a:gd name="T52" fmla="*/ 181 w 181"/>
                  <a:gd name="T53" fmla="*/ 162 h 377"/>
                  <a:gd name="T54" fmla="*/ 181 w 181"/>
                  <a:gd name="T55" fmla="*/ 162 h 377"/>
                  <a:gd name="T56" fmla="*/ 181 w 181"/>
                  <a:gd name="T57" fmla="*/ 162 h 377"/>
                  <a:gd name="T58" fmla="*/ 181 w 181"/>
                  <a:gd name="T59" fmla="*/ 162 h 377"/>
                  <a:gd name="T60" fmla="*/ 181 w 181"/>
                  <a:gd name="T61" fmla="*/ 162 h 377"/>
                  <a:gd name="T62" fmla="*/ 181 w 181"/>
                  <a:gd name="T63" fmla="*/ 161 h 377"/>
                  <a:gd name="T64" fmla="*/ 181 w 181"/>
                  <a:gd name="T65" fmla="*/ 161 h 377"/>
                  <a:gd name="T66" fmla="*/ 181 w 181"/>
                  <a:gd name="T67" fmla="*/ 161 h 377"/>
                  <a:gd name="T68" fmla="*/ 181 w 181"/>
                  <a:gd name="T69" fmla="*/ 161 h 377"/>
                  <a:gd name="T70" fmla="*/ 181 w 181"/>
                  <a:gd name="T71" fmla="*/ 161 h 377"/>
                  <a:gd name="T72" fmla="*/ 181 w 181"/>
                  <a:gd name="T73" fmla="*/ 160 h 377"/>
                  <a:gd name="T74" fmla="*/ 181 w 181"/>
                  <a:gd name="T75" fmla="*/ 160 h 377"/>
                  <a:gd name="T76" fmla="*/ 181 w 181"/>
                  <a:gd name="T77" fmla="*/ 160 h 377"/>
                  <a:gd name="T78" fmla="*/ 181 w 181"/>
                  <a:gd name="T79" fmla="*/ 160 h 377"/>
                  <a:gd name="T80" fmla="*/ 181 w 181"/>
                  <a:gd name="T81" fmla="*/ 160 h 377"/>
                  <a:gd name="T82" fmla="*/ 181 w 181"/>
                  <a:gd name="T83" fmla="*/ 160 h 377"/>
                  <a:gd name="T84" fmla="*/ 181 w 181"/>
                  <a:gd name="T85" fmla="*/ 159 h 377"/>
                  <a:gd name="T86" fmla="*/ 181 w 181"/>
                  <a:gd name="T87" fmla="*/ 159 h 377"/>
                  <a:gd name="T88" fmla="*/ 181 w 181"/>
                  <a:gd name="T89" fmla="*/ 159 h 377"/>
                  <a:gd name="T90" fmla="*/ 181 w 181"/>
                  <a:gd name="T91" fmla="*/ 159 h 377"/>
                  <a:gd name="T92" fmla="*/ 181 w 181"/>
                  <a:gd name="T93" fmla="*/ 159 h 377"/>
                  <a:gd name="T94" fmla="*/ 181 w 181"/>
                  <a:gd name="T95" fmla="*/ 159 h 377"/>
                  <a:gd name="T96" fmla="*/ 181 w 181"/>
                  <a:gd name="T97" fmla="*/ 159 h 377"/>
                  <a:gd name="T98" fmla="*/ 181 w 181"/>
                  <a:gd name="T99" fmla="*/ 158 h 377"/>
                  <a:gd name="T100" fmla="*/ 181 w 181"/>
                  <a:gd name="T101" fmla="*/ 158 h 377"/>
                  <a:gd name="T102" fmla="*/ 181 w 181"/>
                  <a:gd name="T103" fmla="*/ 158 h 377"/>
                  <a:gd name="T104" fmla="*/ 181 w 181"/>
                  <a:gd name="T105" fmla="*/ 158 h 377"/>
                  <a:gd name="T106" fmla="*/ 181 w 181"/>
                  <a:gd name="T107" fmla="*/ 158 h 377"/>
                  <a:gd name="T108" fmla="*/ 181 w 181"/>
                  <a:gd name="T109" fmla="*/ 158 h 377"/>
                  <a:gd name="T110" fmla="*/ 181 w 181"/>
                  <a:gd name="T111" fmla="*/ 157 h 377"/>
                  <a:gd name="T112" fmla="*/ 181 w 181"/>
                  <a:gd name="T113" fmla="*/ 157 h 377"/>
                  <a:gd name="T114" fmla="*/ 181 w 181"/>
                  <a:gd name="T115" fmla="*/ 157 h 377"/>
                  <a:gd name="T116" fmla="*/ 181 w 181"/>
                  <a:gd name="T117" fmla="*/ 157 h 377"/>
                  <a:gd name="T118" fmla="*/ 181 w 181"/>
                  <a:gd name="T119" fmla="*/ 157 h 377"/>
                  <a:gd name="T120" fmla="*/ 152 w 181"/>
                  <a:gd name="T121" fmla="*/ 43 h 377"/>
                  <a:gd name="T122" fmla="*/ 42 w 181"/>
                  <a:gd name="T123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1" h="377">
                    <a:moveTo>
                      <a:pt x="42" y="0"/>
                    </a:moveTo>
                    <a:cubicBezTo>
                      <a:pt x="0" y="0"/>
                      <a:pt x="18" y="50"/>
                      <a:pt x="29" y="68"/>
                    </a:cubicBezTo>
                    <a:cubicBezTo>
                      <a:pt x="56" y="112"/>
                      <a:pt x="95" y="140"/>
                      <a:pt x="56" y="274"/>
                    </a:cubicBezTo>
                    <a:cubicBezTo>
                      <a:pt x="51" y="290"/>
                      <a:pt x="46" y="304"/>
                      <a:pt x="39" y="317"/>
                    </a:cubicBezTo>
                    <a:cubicBezTo>
                      <a:pt x="94" y="302"/>
                      <a:pt x="141" y="268"/>
                      <a:pt x="173" y="223"/>
                    </a:cubicBezTo>
                    <a:cubicBezTo>
                      <a:pt x="173" y="223"/>
                      <a:pt x="173" y="223"/>
                      <a:pt x="173" y="223"/>
                    </a:cubicBezTo>
                    <a:cubicBezTo>
                      <a:pt x="173" y="223"/>
                      <a:pt x="173" y="223"/>
                      <a:pt x="173" y="223"/>
                    </a:cubicBezTo>
                    <a:cubicBezTo>
                      <a:pt x="154" y="290"/>
                      <a:pt x="108" y="346"/>
                      <a:pt x="46" y="377"/>
                    </a:cubicBezTo>
                    <a:cubicBezTo>
                      <a:pt x="124" y="339"/>
                      <a:pt x="178" y="260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6"/>
                    </a:cubicBezTo>
                    <a:cubicBezTo>
                      <a:pt x="181" y="166"/>
                      <a:pt x="181" y="166"/>
                      <a:pt x="181" y="166"/>
                    </a:cubicBezTo>
                    <a:cubicBezTo>
                      <a:pt x="181" y="166"/>
                      <a:pt x="181" y="165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16"/>
                      <a:pt x="170" y="77"/>
                      <a:pt x="152" y="43"/>
                    </a:cubicBezTo>
                    <a:cubicBezTo>
                      <a:pt x="97" y="12"/>
                      <a:pt x="63" y="0"/>
                      <a:pt x="42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79"/>
              <p:cNvSpPr/>
              <p:nvPr/>
            </p:nvSpPr>
            <p:spPr bwMode="auto">
              <a:xfrm>
                <a:off x="5186363" y="1071563"/>
                <a:ext cx="1041400" cy="1350963"/>
              </a:xfrm>
              <a:custGeom>
                <a:avLst/>
                <a:gdLst>
                  <a:gd name="T0" fmla="*/ 136 w 276"/>
                  <a:gd name="T1" fmla="*/ 0 h 358"/>
                  <a:gd name="T2" fmla="*/ 0 w 276"/>
                  <a:gd name="T3" fmla="*/ 198 h 358"/>
                  <a:gd name="T4" fmla="*/ 0 w 276"/>
                  <a:gd name="T5" fmla="*/ 198 h 358"/>
                  <a:gd name="T6" fmla="*/ 47 w 276"/>
                  <a:gd name="T7" fmla="*/ 74 h 358"/>
                  <a:gd name="T8" fmla="*/ 41 w 276"/>
                  <a:gd name="T9" fmla="*/ 139 h 358"/>
                  <a:gd name="T10" fmla="*/ 168 w 276"/>
                  <a:gd name="T11" fmla="*/ 358 h 358"/>
                  <a:gd name="T12" fmla="*/ 240 w 276"/>
                  <a:gd name="T13" fmla="*/ 246 h 358"/>
                  <a:gd name="T14" fmla="*/ 165 w 276"/>
                  <a:gd name="T15" fmla="*/ 94 h 358"/>
                  <a:gd name="T16" fmla="*/ 136 w 276"/>
                  <a:gd name="T17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" h="358">
                    <a:moveTo>
                      <a:pt x="136" y="0"/>
                    </a:moveTo>
                    <a:cubicBezTo>
                      <a:pt x="61" y="37"/>
                      <a:pt x="7" y="111"/>
                      <a:pt x="0" y="198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53"/>
                      <a:pt x="22" y="109"/>
                      <a:pt x="47" y="74"/>
                    </a:cubicBezTo>
                    <a:cubicBezTo>
                      <a:pt x="41" y="95"/>
                      <a:pt x="41" y="117"/>
                      <a:pt x="41" y="139"/>
                    </a:cubicBezTo>
                    <a:cubicBezTo>
                      <a:pt x="41" y="233"/>
                      <a:pt x="91" y="317"/>
                      <a:pt x="168" y="358"/>
                    </a:cubicBezTo>
                    <a:cubicBezTo>
                      <a:pt x="187" y="333"/>
                      <a:pt x="217" y="290"/>
                      <a:pt x="240" y="246"/>
                    </a:cubicBezTo>
                    <a:cubicBezTo>
                      <a:pt x="276" y="176"/>
                      <a:pt x="265" y="110"/>
                      <a:pt x="165" y="94"/>
                    </a:cubicBezTo>
                    <a:cubicBezTo>
                      <a:pt x="86" y="81"/>
                      <a:pt x="119" y="24"/>
                      <a:pt x="136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Oval 180"/>
              <p:cNvSpPr>
                <a:spLocks noChangeArrowheads="1"/>
              </p:cNvSpPr>
              <p:nvPr/>
            </p:nvSpPr>
            <p:spPr bwMode="auto">
              <a:xfrm>
                <a:off x="5753100" y="1055688"/>
                <a:ext cx="290513" cy="306388"/>
              </a:xfrm>
              <a:prstGeom prst="ellipse">
                <a:avLst/>
              </a:pr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Oval 181"/>
              <p:cNvSpPr>
                <a:spLocks noChangeArrowheads="1"/>
              </p:cNvSpPr>
              <p:nvPr/>
            </p:nvSpPr>
            <p:spPr bwMode="auto">
              <a:xfrm>
                <a:off x="6076950" y="1211263"/>
                <a:ext cx="95250" cy="93663"/>
              </a:xfrm>
              <a:prstGeom prst="ellipse">
                <a:avLst/>
              </a:pr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82"/>
              <p:cNvSpPr/>
              <p:nvPr/>
            </p:nvSpPr>
            <p:spPr bwMode="auto">
              <a:xfrm>
                <a:off x="5972175" y="2441575"/>
                <a:ext cx="241300" cy="82550"/>
              </a:xfrm>
              <a:custGeom>
                <a:avLst/>
                <a:gdLst>
                  <a:gd name="T0" fmla="*/ 27 w 64"/>
                  <a:gd name="T1" fmla="*/ 0 h 22"/>
                  <a:gd name="T2" fmla="*/ 3 w 64"/>
                  <a:gd name="T3" fmla="*/ 9 h 22"/>
                  <a:gd name="T4" fmla="*/ 0 w 64"/>
                  <a:gd name="T5" fmla="*/ 12 h 22"/>
                  <a:gd name="T6" fmla="*/ 64 w 64"/>
                  <a:gd name="T7" fmla="*/ 22 h 22"/>
                  <a:gd name="T8" fmla="*/ 58 w 64"/>
                  <a:gd name="T9" fmla="*/ 14 h 22"/>
                  <a:gd name="T10" fmla="*/ 27 w 64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22">
                    <a:moveTo>
                      <a:pt x="27" y="0"/>
                    </a:moveTo>
                    <a:cubicBezTo>
                      <a:pt x="18" y="0"/>
                      <a:pt x="10" y="3"/>
                      <a:pt x="3" y="9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20" y="18"/>
                      <a:pt x="42" y="22"/>
                      <a:pt x="64" y="22"/>
                    </a:cubicBezTo>
                    <a:cubicBezTo>
                      <a:pt x="63" y="20"/>
                      <a:pt x="61" y="17"/>
                      <a:pt x="58" y="14"/>
                    </a:cubicBezTo>
                    <a:cubicBezTo>
                      <a:pt x="50" y="5"/>
                      <a:pt x="38" y="0"/>
                      <a:pt x="27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83"/>
              <p:cNvSpPr/>
              <p:nvPr/>
            </p:nvSpPr>
            <p:spPr bwMode="auto">
              <a:xfrm>
                <a:off x="6107113" y="2271713"/>
                <a:ext cx="180975" cy="161925"/>
              </a:xfrm>
              <a:custGeom>
                <a:avLst/>
                <a:gdLst>
                  <a:gd name="T0" fmla="*/ 24 w 48"/>
                  <a:gd name="T1" fmla="*/ 0 h 43"/>
                  <a:gd name="T2" fmla="*/ 10 w 48"/>
                  <a:gd name="T3" fmla="*/ 5 h 43"/>
                  <a:gd name="T4" fmla="*/ 8 w 48"/>
                  <a:gd name="T5" fmla="*/ 36 h 43"/>
                  <a:gd name="T6" fmla="*/ 24 w 48"/>
                  <a:gd name="T7" fmla="*/ 43 h 43"/>
                  <a:gd name="T8" fmla="*/ 38 w 48"/>
                  <a:gd name="T9" fmla="*/ 38 h 43"/>
                  <a:gd name="T10" fmla="*/ 40 w 48"/>
                  <a:gd name="T11" fmla="*/ 7 h 43"/>
                  <a:gd name="T12" fmla="*/ 24 w 48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3">
                    <a:moveTo>
                      <a:pt x="24" y="0"/>
                    </a:moveTo>
                    <a:cubicBezTo>
                      <a:pt x="19" y="0"/>
                      <a:pt x="14" y="2"/>
                      <a:pt x="10" y="5"/>
                    </a:cubicBezTo>
                    <a:cubicBezTo>
                      <a:pt x="1" y="13"/>
                      <a:pt x="0" y="27"/>
                      <a:pt x="8" y="36"/>
                    </a:cubicBezTo>
                    <a:cubicBezTo>
                      <a:pt x="12" y="40"/>
                      <a:pt x="18" y="43"/>
                      <a:pt x="24" y="43"/>
                    </a:cubicBezTo>
                    <a:cubicBezTo>
                      <a:pt x="29" y="43"/>
                      <a:pt x="34" y="41"/>
                      <a:pt x="38" y="38"/>
                    </a:cubicBezTo>
                    <a:cubicBezTo>
                      <a:pt x="47" y="30"/>
                      <a:pt x="48" y="16"/>
                      <a:pt x="40" y="7"/>
                    </a:cubicBezTo>
                    <a:cubicBezTo>
                      <a:pt x="36" y="3"/>
                      <a:pt x="30" y="0"/>
                      <a:pt x="24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84"/>
              <p:cNvSpPr/>
              <p:nvPr/>
            </p:nvSpPr>
            <p:spPr bwMode="auto">
              <a:xfrm>
                <a:off x="6232525" y="2430463"/>
                <a:ext cx="104775" cy="93663"/>
              </a:xfrm>
              <a:custGeom>
                <a:avLst/>
                <a:gdLst>
                  <a:gd name="T0" fmla="*/ 14 w 28"/>
                  <a:gd name="T1" fmla="*/ 0 h 25"/>
                  <a:gd name="T2" fmla="*/ 6 w 28"/>
                  <a:gd name="T3" fmla="*/ 3 h 25"/>
                  <a:gd name="T4" fmla="*/ 5 w 28"/>
                  <a:gd name="T5" fmla="*/ 21 h 25"/>
                  <a:gd name="T6" fmla="*/ 14 w 28"/>
                  <a:gd name="T7" fmla="*/ 25 h 25"/>
                  <a:gd name="T8" fmla="*/ 16 w 28"/>
                  <a:gd name="T9" fmla="*/ 25 h 25"/>
                  <a:gd name="T10" fmla="*/ 23 w 28"/>
                  <a:gd name="T11" fmla="*/ 22 h 25"/>
                  <a:gd name="T12" fmla="*/ 24 w 28"/>
                  <a:gd name="T13" fmla="*/ 4 h 25"/>
                  <a:gd name="T14" fmla="*/ 14 w 28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5">
                    <a:moveTo>
                      <a:pt x="14" y="0"/>
                    </a:moveTo>
                    <a:cubicBezTo>
                      <a:pt x="11" y="0"/>
                      <a:pt x="8" y="1"/>
                      <a:pt x="6" y="3"/>
                    </a:cubicBezTo>
                    <a:cubicBezTo>
                      <a:pt x="1" y="8"/>
                      <a:pt x="0" y="16"/>
                      <a:pt x="5" y="21"/>
                    </a:cubicBezTo>
                    <a:cubicBezTo>
                      <a:pt x="7" y="24"/>
                      <a:pt x="10" y="25"/>
                      <a:pt x="14" y="25"/>
                    </a:cubicBezTo>
                    <a:cubicBezTo>
                      <a:pt x="14" y="25"/>
                      <a:pt x="15" y="25"/>
                      <a:pt x="16" y="25"/>
                    </a:cubicBezTo>
                    <a:cubicBezTo>
                      <a:pt x="19" y="25"/>
                      <a:pt x="21" y="24"/>
                      <a:pt x="23" y="22"/>
                    </a:cubicBezTo>
                    <a:cubicBezTo>
                      <a:pt x="28" y="17"/>
                      <a:pt x="28" y="9"/>
                      <a:pt x="24" y="4"/>
                    </a:cubicBezTo>
                    <a:cubicBezTo>
                      <a:pt x="21" y="1"/>
                      <a:pt x="18" y="0"/>
                      <a:pt x="14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85"/>
              <p:cNvSpPr>
                <a:spLocks noEditPoints="1"/>
              </p:cNvSpPr>
              <p:nvPr/>
            </p:nvSpPr>
            <p:spPr bwMode="auto">
              <a:xfrm>
                <a:off x="6099175" y="2816225"/>
                <a:ext cx="19050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0 w 5"/>
                  <a:gd name="T4" fmla="*/ 0 w 5"/>
                  <a:gd name="T5" fmla="*/ 0 w 5"/>
                  <a:gd name="T6" fmla="*/ 1 w 5"/>
                  <a:gd name="T7" fmla="*/ 1 w 5"/>
                  <a:gd name="T8" fmla="*/ 1 w 5"/>
                  <a:gd name="T9" fmla="*/ 1 w 5"/>
                  <a:gd name="T10" fmla="*/ 1 w 5"/>
                  <a:gd name="T11" fmla="*/ 1 w 5"/>
                  <a:gd name="T12" fmla="*/ 1 w 5"/>
                  <a:gd name="T13" fmla="*/ 1 w 5"/>
                  <a:gd name="T14" fmla="*/ 1 w 5"/>
                  <a:gd name="T15" fmla="*/ 2 w 5"/>
                  <a:gd name="T16" fmla="*/ 2 w 5"/>
                  <a:gd name="T17" fmla="*/ 2 w 5"/>
                  <a:gd name="T18" fmla="*/ 2 w 5"/>
                  <a:gd name="T19" fmla="*/ 2 w 5"/>
                  <a:gd name="T20" fmla="*/ 2 w 5"/>
                  <a:gd name="T21" fmla="*/ 3 w 5"/>
                  <a:gd name="T22" fmla="*/ 3 w 5"/>
                  <a:gd name="T23" fmla="*/ 3 w 5"/>
                  <a:gd name="T24" fmla="*/ 3 w 5"/>
                  <a:gd name="T25" fmla="*/ 3 w 5"/>
                  <a:gd name="T26" fmla="*/ 3 w 5"/>
                  <a:gd name="T27" fmla="*/ 4 w 5"/>
                  <a:gd name="T28" fmla="*/ 4 w 5"/>
                  <a:gd name="T29" fmla="*/ 4 w 5"/>
                  <a:gd name="T30" fmla="*/ 4 w 5"/>
                  <a:gd name="T31" fmla="*/ 4 w 5"/>
                  <a:gd name="T32" fmla="*/ 4 w 5"/>
                  <a:gd name="T33" fmla="*/ 5 w 5"/>
                  <a:gd name="T34" fmla="*/ 5 w 5"/>
                  <a:gd name="T35" fmla="*/ 5 w 5"/>
                  <a:gd name="T36" fmla="*/ 5 w 5"/>
                  <a:gd name="T37" fmla="*/ 5 w 5"/>
                  <a:gd name="T38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  <a:cxn ang="0">
                    <a:pos x="T15" y="0"/>
                  </a:cxn>
                  <a:cxn ang="0">
                    <a:pos x="T16" y="0"/>
                  </a:cxn>
                  <a:cxn ang="0">
                    <a:pos x="T17" y="0"/>
                  </a:cxn>
                  <a:cxn ang="0">
                    <a:pos x="T18" y="0"/>
                  </a:cxn>
                  <a:cxn ang="0">
                    <a:pos x="T19" y="0"/>
                  </a:cxn>
                  <a:cxn ang="0">
                    <a:pos x="T20" y="0"/>
                  </a:cxn>
                  <a:cxn ang="0">
                    <a:pos x="T21" y="0"/>
                  </a:cxn>
                  <a:cxn ang="0">
                    <a:pos x="T22" y="0"/>
                  </a:cxn>
                  <a:cxn ang="0">
                    <a:pos x="T23" y="0"/>
                  </a:cxn>
                  <a:cxn ang="0">
                    <a:pos x="T24" y="0"/>
                  </a:cxn>
                  <a:cxn ang="0">
                    <a:pos x="T25" y="0"/>
                  </a:cxn>
                  <a:cxn ang="0">
                    <a:pos x="T26" y="0"/>
                  </a:cxn>
                  <a:cxn ang="0">
                    <a:pos x="T27" y="0"/>
                  </a:cxn>
                  <a:cxn ang="0">
                    <a:pos x="T28" y="0"/>
                  </a:cxn>
                  <a:cxn ang="0">
                    <a:pos x="T29" y="0"/>
                  </a:cxn>
                  <a:cxn ang="0">
                    <a:pos x="T30" y="0"/>
                  </a:cxn>
                  <a:cxn ang="0">
                    <a:pos x="T31" y="0"/>
                  </a:cxn>
                  <a:cxn ang="0">
                    <a:pos x="T32" y="0"/>
                  </a:cxn>
                  <a:cxn ang="0">
                    <a:pos x="T33" y="0"/>
                  </a:cxn>
                  <a:cxn ang="0">
                    <a:pos x="T34" y="0"/>
                  </a:cxn>
                  <a:cxn ang="0">
                    <a:pos x="T35" y="0"/>
                  </a:cxn>
                  <a:cxn ang="0">
                    <a:pos x="T36" y="0"/>
                  </a:cxn>
                  <a:cxn ang="0">
                    <a:pos x="T37" y="0"/>
                  </a:cxn>
                  <a:cxn ang="0">
                    <a:pos x="T38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86"/>
              <p:cNvSpPr/>
              <p:nvPr/>
            </p:nvSpPr>
            <p:spPr bwMode="auto">
              <a:xfrm>
                <a:off x="5181600" y="1803401"/>
                <a:ext cx="1322387" cy="1012824"/>
              </a:xfrm>
              <a:custGeom>
                <a:avLst/>
                <a:gdLst>
                  <a:gd name="T0" fmla="*/ 16 w 350"/>
                  <a:gd name="T1" fmla="*/ 0 h 268"/>
                  <a:gd name="T2" fmla="*/ 1 w 350"/>
                  <a:gd name="T3" fmla="*/ 4 h 268"/>
                  <a:gd name="T4" fmla="*/ 0 w 350"/>
                  <a:gd name="T5" fmla="*/ 25 h 268"/>
                  <a:gd name="T6" fmla="*/ 0 w 350"/>
                  <a:gd name="T7" fmla="*/ 25 h 268"/>
                  <a:gd name="T8" fmla="*/ 242 w 350"/>
                  <a:gd name="T9" fmla="*/ 268 h 268"/>
                  <a:gd name="T10" fmla="*/ 243 w 350"/>
                  <a:gd name="T11" fmla="*/ 268 h 268"/>
                  <a:gd name="T12" fmla="*/ 243 w 350"/>
                  <a:gd name="T13" fmla="*/ 268 h 268"/>
                  <a:gd name="T14" fmla="*/ 243 w 350"/>
                  <a:gd name="T15" fmla="*/ 268 h 268"/>
                  <a:gd name="T16" fmla="*/ 243 w 350"/>
                  <a:gd name="T17" fmla="*/ 268 h 268"/>
                  <a:gd name="T18" fmla="*/ 244 w 350"/>
                  <a:gd name="T19" fmla="*/ 268 h 268"/>
                  <a:gd name="T20" fmla="*/ 244 w 350"/>
                  <a:gd name="T21" fmla="*/ 268 h 268"/>
                  <a:gd name="T22" fmla="*/ 244 w 350"/>
                  <a:gd name="T23" fmla="*/ 268 h 268"/>
                  <a:gd name="T24" fmla="*/ 244 w 350"/>
                  <a:gd name="T25" fmla="*/ 268 h 268"/>
                  <a:gd name="T26" fmla="*/ 244 w 350"/>
                  <a:gd name="T27" fmla="*/ 268 h 268"/>
                  <a:gd name="T28" fmla="*/ 244 w 350"/>
                  <a:gd name="T29" fmla="*/ 268 h 268"/>
                  <a:gd name="T30" fmla="*/ 245 w 350"/>
                  <a:gd name="T31" fmla="*/ 268 h 268"/>
                  <a:gd name="T32" fmla="*/ 245 w 350"/>
                  <a:gd name="T33" fmla="*/ 268 h 268"/>
                  <a:gd name="T34" fmla="*/ 245 w 350"/>
                  <a:gd name="T35" fmla="*/ 268 h 268"/>
                  <a:gd name="T36" fmla="*/ 245 w 350"/>
                  <a:gd name="T37" fmla="*/ 268 h 268"/>
                  <a:gd name="T38" fmla="*/ 246 w 350"/>
                  <a:gd name="T39" fmla="*/ 268 h 268"/>
                  <a:gd name="T40" fmla="*/ 246 w 350"/>
                  <a:gd name="T41" fmla="*/ 268 h 268"/>
                  <a:gd name="T42" fmla="*/ 246 w 350"/>
                  <a:gd name="T43" fmla="*/ 268 h 268"/>
                  <a:gd name="T44" fmla="*/ 246 w 350"/>
                  <a:gd name="T45" fmla="*/ 268 h 268"/>
                  <a:gd name="T46" fmla="*/ 247 w 350"/>
                  <a:gd name="T47" fmla="*/ 268 h 268"/>
                  <a:gd name="T48" fmla="*/ 247 w 350"/>
                  <a:gd name="T49" fmla="*/ 268 h 268"/>
                  <a:gd name="T50" fmla="*/ 247 w 350"/>
                  <a:gd name="T51" fmla="*/ 268 h 268"/>
                  <a:gd name="T52" fmla="*/ 247 w 350"/>
                  <a:gd name="T53" fmla="*/ 268 h 268"/>
                  <a:gd name="T54" fmla="*/ 248 w 350"/>
                  <a:gd name="T55" fmla="*/ 268 h 268"/>
                  <a:gd name="T56" fmla="*/ 248 w 350"/>
                  <a:gd name="T57" fmla="*/ 268 h 268"/>
                  <a:gd name="T58" fmla="*/ 248 w 350"/>
                  <a:gd name="T59" fmla="*/ 268 h 268"/>
                  <a:gd name="T60" fmla="*/ 248 w 350"/>
                  <a:gd name="T61" fmla="*/ 268 h 268"/>
                  <a:gd name="T62" fmla="*/ 350 w 350"/>
                  <a:gd name="T63" fmla="*/ 243 h 268"/>
                  <a:gd name="T64" fmla="*/ 255 w 350"/>
                  <a:gd name="T65" fmla="*/ 268 h 268"/>
                  <a:gd name="T66" fmla="*/ 343 w 350"/>
                  <a:gd name="T67" fmla="*/ 183 h 268"/>
                  <a:gd name="T68" fmla="*/ 294 w 350"/>
                  <a:gd name="T69" fmla="*/ 191 h 268"/>
                  <a:gd name="T70" fmla="*/ 292 w 350"/>
                  <a:gd name="T71" fmla="*/ 191 h 268"/>
                  <a:gd name="T72" fmla="*/ 292 w 350"/>
                  <a:gd name="T73" fmla="*/ 191 h 268"/>
                  <a:gd name="T74" fmla="*/ 278 w 350"/>
                  <a:gd name="T75" fmla="*/ 192 h 268"/>
                  <a:gd name="T76" fmla="*/ 273 w 350"/>
                  <a:gd name="T77" fmla="*/ 191 h 268"/>
                  <a:gd name="T78" fmla="*/ 266 w 350"/>
                  <a:gd name="T79" fmla="*/ 239 h 268"/>
                  <a:gd name="T80" fmla="*/ 241 w 350"/>
                  <a:gd name="T81" fmla="*/ 248 h 268"/>
                  <a:gd name="T82" fmla="*/ 210 w 350"/>
                  <a:gd name="T83" fmla="*/ 233 h 268"/>
                  <a:gd name="T84" fmla="*/ 209 w 350"/>
                  <a:gd name="T85" fmla="*/ 181 h 268"/>
                  <a:gd name="T86" fmla="*/ 169 w 350"/>
                  <a:gd name="T87" fmla="*/ 164 h 268"/>
                  <a:gd name="T88" fmla="*/ 150 w 350"/>
                  <a:gd name="T89" fmla="*/ 188 h 268"/>
                  <a:gd name="T90" fmla="*/ 117 w 350"/>
                  <a:gd name="T91" fmla="*/ 206 h 268"/>
                  <a:gd name="T92" fmla="*/ 70 w 350"/>
                  <a:gd name="T93" fmla="*/ 108 h 268"/>
                  <a:gd name="T94" fmla="*/ 16 w 350"/>
                  <a:gd name="T9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0" h="268">
                    <a:moveTo>
                      <a:pt x="16" y="0"/>
                    </a:moveTo>
                    <a:cubicBezTo>
                      <a:pt x="10" y="0"/>
                      <a:pt x="5" y="2"/>
                      <a:pt x="1" y="4"/>
                    </a:cubicBezTo>
                    <a:cubicBezTo>
                      <a:pt x="0" y="11"/>
                      <a:pt x="0" y="18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59"/>
                      <a:pt x="108" y="268"/>
                      <a:pt x="242" y="268"/>
                    </a:cubicBezTo>
                    <a:cubicBezTo>
                      <a:pt x="242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84" y="267"/>
                      <a:pt x="319" y="258"/>
                      <a:pt x="350" y="243"/>
                    </a:cubicBezTo>
                    <a:cubicBezTo>
                      <a:pt x="321" y="257"/>
                      <a:pt x="289" y="266"/>
                      <a:pt x="255" y="268"/>
                    </a:cubicBezTo>
                    <a:cubicBezTo>
                      <a:pt x="284" y="254"/>
                      <a:pt x="319" y="229"/>
                      <a:pt x="343" y="183"/>
                    </a:cubicBezTo>
                    <a:cubicBezTo>
                      <a:pt x="327" y="187"/>
                      <a:pt x="311" y="190"/>
                      <a:pt x="294" y="191"/>
                    </a:cubicBezTo>
                    <a:cubicBezTo>
                      <a:pt x="294" y="191"/>
                      <a:pt x="293" y="191"/>
                      <a:pt x="292" y="191"/>
                    </a:cubicBezTo>
                    <a:cubicBezTo>
                      <a:pt x="292" y="191"/>
                      <a:pt x="292" y="191"/>
                      <a:pt x="292" y="191"/>
                    </a:cubicBezTo>
                    <a:cubicBezTo>
                      <a:pt x="287" y="191"/>
                      <a:pt x="283" y="192"/>
                      <a:pt x="278" y="192"/>
                    </a:cubicBezTo>
                    <a:cubicBezTo>
                      <a:pt x="277" y="192"/>
                      <a:pt x="275" y="192"/>
                      <a:pt x="273" y="191"/>
                    </a:cubicBezTo>
                    <a:cubicBezTo>
                      <a:pt x="282" y="208"/>
                      <a:pt x="279" y="227"/>
                      <a:pt x="266" y="239"/>
                    </a:cubicBezTo>
                    <a:cubicBezTo>
                      <a:pt x="259" y="245"/>
                      <a:pt x="250" y="248"/>
                      <a:pt x="241" y="248"/>
                    </a:cubicBezTo>
                    <a:cubicBezTo>
                      <a:pt x="230" y="248"/>
                      <a:pt x="218" y="243"/>
                      <a:pt x="210" y="233"/>
                    </a:cubicBezTo>
                    <a:cubicBezTo>
                      <a:pt x="196" y="218"/>
                      <a:pt x="196" y="195"/>
                      <a:pt x="209" y="181"/>
                    </a:cubicBezTo>
                    <a:cubicBezTo>
                      <a:pt x="195" y="176"/>
                      <a:pt x="181" y="171"/>
                      <a:pt x="169" y="164"/>
                    </a:cubicBezTo>
                    <a:cubicBezTo>
                      <a:pt x="157" y="179"/>
                      <a:pt x="150" y="188"/>
                      <a:pt x="150" y="188"/>
                    </a:cubicBezTo>
                    <a:cubicBezTo>
                      <a:pt x="150" y="188"/>
                      <a:pt x="134" y="206"/>
                      <a:pt x="117" y="206"/>
                    </a:cubicBezTo>
                    <a:cubicBezTo>
                      <a:pt x="98" y="206"/>
                      <a:pt x="78" y="187"/>
                      <a:pt x="70" y="108"/>
                    </a:cubicBezTo>
                    <a:cubicBezTo>
                      <a:pt x="61" y="19"/>
                      <a:pt x="36" y="0"/>
                      <a:pt x="16" y="0"/>
                    </a:cubicBezTo>
                  </a:path>
                </a:pathLst>
              </a:custGeom>
              <a:solidFill>
                <a:srgbClr val="0488A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87"/>
              <p:cNvSpPr/>
              <p:nvPr/>
            </p:nvSpPr>
            <p:spPr bwMode="auto">
              <a:xfrm>
                <a:off x="6145213" y="2139950"/>
                <a:ext cx="838200" cy="676275"/>
              </a:xfrm>
              <a:custGeom>
                <a:avLst/>
                <a:gdLst>
                  <a:gd name="T0" fmla="*/ 222 w 222"/>
                  <a:gd name="T1" fmla="*/ 0 h 179"/>
                  <a:gd name="T2" fmla="*/ 88 w 222"/>
                  <a:gd name="T3" fmla="*/ 94 h 179"/>
                  <a:gd name="T4" fmla="*/ 0 w 222"/>
                  <a:gd name="T5" fmla="*/ 179 h 179"/>
                  <a:gd name="T6" fmla="*/ 95 w 222"/>
                  <a:gd name="T7" fmla="*/ 154 h 179"/>
                  <a:gd name="T8" fmla="*/ 222 w 222"/>
                  <a:gd name="T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179">
                    <a:moveTo>
                      <a:pt x="222" y="0"/>
                    </a:moveTo>
                    <a:cubicBezTo>
                      <a:pt x="190" y="45"/>
                      <a:pt x="143" y="79"/>
                      <a:pt x="88" y="94"/>
                    </a:cubicBezTo>
                    <a:cubicBezTo>
                      <a:pt x="64" y="140"/>
                      <a:pt x="29" y="165"/>
                      <a:pt x="0" y="179"/>
                    </a:cubicBezTo>
                    <a:cubicBezTo>
                      <a:pt x="34" y="177"/>
                      <a:pt x="66" y="168"/>
                      <a:pt x="95" y="154"/>
                    </a:cubicBezTo>
                    <a:cubicBezTo>
                      <a:pt x="157" y="123"/>
                      <a:pt x="203" y="67"/>
                      <a:pt x="222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88"/>
              <p:cNvSpPr/>
              <p:nvPr/>
            </p:nvSpPr>
            <p:spPr bwMode="auto">
              <a:xfrm>
                <a:off x="5186363" y="1350963"/>
                <a:ext cx="633413" cy="1230313"/>
              </a:xfrm>
              <a:custGeom>
                <a:avLst/>
                <a:gdLst>
                  <a:gd name="T0" fmla="*/ 47 w 168"/>
                  <a:gd name="T1" fmla="*/ 0 h 326"/>
                  <a:gd name="T2" fmla="*/ 0 w 168"/>
                  <a:gd name="T3" fmla="*/ 124 h 326"/>
                  <a:gd name="T4" fmla="*/ 15 w 168"/>
                  <a:gd name="T5" fmla="*/ 120 h 326"/>
                  <a:gd name="T6" fmla="*/ 69 w 168"/>
                  <a:gd name="T7" fmla="*/ 228 h 326"/>
                  <a:gd name="T8" fmla="*/ 116 w 168"/>
                  <a:gd name="T9" fmla="*/ 326 h 326"/>
                  <a:gd name="T10" fmla="*/ 149 w 168"/>
                  <a:gd name="T11" fmla="*/ 308 h 326"/>
                  <a:gd name="T12" fmla="*/ 168 w 168"/>
                  <a:gd name="T13" fmla="*/ 284 h 326"/>
                  <a:gd name="T14" fmla="*/ 41 w 168"/>
                  <a:gd name="T15" fmla="*/ 65 h 326"/>
                  <a:gd name="T16" fmla="*/ 47 w 168"/>
                  <a:gd name="T17" fmla="*/ 0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326">
                    <a:moveTo>
                      <a:pt x="47" y="0"/>
                    </a:moveTo>
                    <a:cubicBezTo>
                      <a:pt x="22" y="35"/>
                      <a:pt x="4" y="79"/>
                      <a:pt x="0" y="124"/>
                    </a:cubicBezTo>
                    <a:cubicBezTo>
                      <a:pt x="4" y="122"/>
                      <a:pt x="9" y="120"/>
                      <a:pt x="15" y="120"/>
                    </a:cubicBezTo>
                    <a:cubicBezTo>
                      <a:pt x="35" y="120"/>
                      <a:pt x="60" y="139"/>
                      <a:pt x="69" y="228"/>
                    </a:cubicBezTo>
                    <a:cubicBezTo>
                      <a:pt x="77" y="307"/>
                      <a:pt x="97" y="326"/>
                      <a:pt x="116" y="326"/>
                    </a:cubicBezTo>
                    <a:cubicBezTo>
                      <a:pt x="133" y="326"/>
                      <a:pt x="149" y="308"/>
                      <a:pt x="149" y="308"/>
                    </a:cubicBezTo>
                    <a:cubicBezTo>
                      <a:pt x="149" y="308"/>
                      <a:pt x="156" y="299"/>
                      <a:pt x="168" y="284"/>
                    </a:cubicBezTo>
                    <a:cubicBezTo>
                      <a:pt x="91" y="243"/>
                      <a:pt x="41" y="159"/>
                      <a:pt x="41" y="65"/>
                    </a:cubicBezTo>
                    <a:cubicBezTo>
                      <a:pt x="41" y="43"/>
                      <a:pt x="41" y="21"/>
                      <a:pt x="47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9"/>
              <p:cNvSpPr/>
              <p:nvPr/>
            </p:nvSpPr>
            <p:spPr bwMode="auto">
              <a:xfrm>
                <a:off x="5922963" y="2487613"/>
                <a:ext cx="323850" cy="252413"/>
              </a:xfrm>
              <a:custGeom>
                <a:avLst/>
                <a:gdLst>
                  <a:gd name="T0" fmla="*/ 13 w 86"/>
                  <a:gd name="T1" fmla="*/ 0 h 67"/>
                  <a:gd name="T2" fmla="*/ 14 w 86"/>
                  <a:gd name="T3" fmla="*/ 52 h 67"/>
                  <a:gd name="T4" fmla="*/ 45 w 86"/>
                  <a:gd name="T5" fmla="*/ 67 h 67"/>
                  <a:gd name="T6" fmla="*/ 70 w 86"/>
                  <a:gd name="T7" fmla="*/ 58 h 67"/>
                  <a:gd name="T8" fmla="*/ 77 w 86"/>
                  <a:gd name="T9" fmla="*/ 10 h 67"/>
                  <a:gd name="T10" fmla="*/ 13 w 86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67">
                    <a:moveTo>
                      <a:pt x="13" y="0"/>
                    </a:moveTo>
                    <a:cubicBezTo>
                      <a:pt x="0" y="14"/>
                      <a:pt x="0" y="37"/>
                      <a:pt x="14" y="52"/>
                    </a:cubicBezTo>
                    <a:cubicBezTo>
                      <a:pt x="22" y="62"/>
                      <a:pt x="34" y="67"/>
                      <a:pt x="45" y="67"/>
                    </a:cubicBezTo>
                    <a:cubicBezTo>
                      <a:pt x="54" y="67"/>
                      <a:pt x="63" y="64"/>
                      <a:pt x="70" y="58"/>
                    </a:cubicBezTo>
                    <a:cubicBezTo>
                      <a:pt x="83" y="46"/>
                      <a:pt x="86" y="27"/>
                      <a:pt x="77" y="10"/>
                    </a:cubicBezTo>
                    <a:cubicBezTo>
                      <a:pt x="55" y="10"/>
                      <a:pt x="33" y="6"/>
                      <a:pt x="13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0"/>
              <p:cNvSpPr/>
              <p:nvPr/>
            </p:nvSpPr>
            <p:spPr bwMode="auto">
              <a:xfrm>
                <a:off x="6284913" y="2524125"/>
                <a:ext cx="7938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1727027" y="2191237"/>
            <a:ext cx="850604" cy="850605"/>
            <a:chOff x="8098966" y="2874904"/>
            <a:chExt cx="1787524" cy="1787526"/>
          </a:xfrm>
          <a:effectLst/>
        </p:grpSpPr>
        <p:sp>
          <p:nvSpPr>
            <p:cNvPr id="33" name="Oval 194"/>
            <p:cNvSpPr>
              <a:spLocks noChangeArrowheads="1"/>
            </p:cNvSpPr>
            <p:nvPr/>
          </p:nvSpPr>
          <p:spPr bwMode="auto">
            <a:xfrm>
              <a:off x="8098966" y="2874904"/>
              <a:ext cx="1787524" cy="1787526"/>
            </a:xfrm>
            <a:prstGeom prst="ellipse">
              <a:avLst/>
            </a:prstGeom>
            <a:gradFill>
              <a:gsLst>
                <a:gs pos="0">
                  <a:srgbClr val="838383"/>
                </a:gs>
                <a:gs pos="100000">
                  <a:srgbClr val="BFBFBF"/>
                </a:gs>
              </a:gsLst>
              <a:lin ang="42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95"/>
            <p:cNvSpPr/>
            <p:nvPr/>
          </p:nvSpPr>
          <p:spPr bwMode="auto">
            <a:xfrm>
              <a:off x="8918115" y="2949517"/>
              <a:ext cx="384175" cy="225425"/>
            </a:xfrm>
            <a:custGeom>
              <a:avLst/>
              <a:gdLst>
                <a:gd name="T0" fmla="*/ 20 w 46"/>
                <a:gd name="T1" fmla="*/ 0 h 27"/>
                <a:gd name="T2" fmla="*/ 15 w 46"/>
                <a:gd name="T3" fmla="*/ 0 h 27"/>
                <a:gd name="T4" fmla="*/ 1 w 46"/>
                <a:gd name="T5" fmla="*/ 21 h 27"/>
                <a:gd name="T6" fmla="*/ 15 w 46"/>
                <a:gd name="T7" fmla="*/ 3 h 27"/>
                <a:gd name="T8" fmla="*/ 20 w 46"/>
                <a:gd name="T9" fmla="*/ 3 h 27"/>
                <a:gd name="T10" fmla="*/ 45 w 46"/>
                <a:gd name="T11" fmla="*/ 20 h 27"/>
                <a:gd name="T12" fmla="*/ 46 w 46"/>
                <a:gd name="T13" fmla="*/ 27 h 27"/>
                <a:gd name="T14" fmla="*/ 45 w 46"/>
                <a:gd name="T15" fmla="*/ 16 h 27"/>
                <a:gd name="T16" fmla="*/ 20 w 46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7">
                  <a:moveTo>
                    <a:pt x="20" y="0"/>
                  </a:moveTo>
                  <a:cubicBezTo>
                    <a:pt x="18" y="0"/>
                    <a:pt x="17" y="0"/>
                    <a:pt x="15" y="0"/>
                  </a:cubicBezTo>
                  <a:cubicBezTo>
                    <a:pt x="6" y="1"/>
                    <a:pt x="0" y="10"/>
                    <a:pt x="1" y="21"/>
                  </a:cubicBezTo>
                  <a:cubicBezTo>
                    <a:pt x="2" y="12"/>
                    <a:pt x="7" y="4"/>
                    <a:pt x="15" y="3"/>
                  </a:cubicBezTo>
                  <a:cubicBezTo>
                    <a:pt x="17" y="3"/>
                    <a:pt x="18" y="3"/>
                    <a:pt x="20" y="3"/>
                  </a:cubicBezTo>
                  <a:cubicBezTo>
                    <a:pt x="30" y="3"/>
                    <a:pt x="41" y="8"/>
                    <a:pt x="45" y="20"/>
                  </a:cubicBezTo>
                  <a:cubicBezTo>
                    <a:pt x="45" y="22"/>
                    <a:pt x="46" y="25"/>
                    <a:pt x="46" y="27"/>
                  </a:cubicBezTo>
                  <a:cubicBezTo>
                    <a:pt x="46" y="24"/>
                    <a:pt x="46" y="20"/>
                    <a:pt x="45" y="16"/>
                  </a:cubicBezTo>
                  <a:cubicBezTo>
                    <a:pt x="41" y="5"/>
                    <a:pt x="30" y="0"/>
                    <a:pt x="20" y="0"/>
                  </a:cubicBezTo>
                </a:path>
              </a:pathLst>
            </a:custGeom>
            <a:solidFill>
              <a:srgbClr val="ABABAB"/>
            </a:solidFill>
            <a:ln w="9525">
              <a:solidFill>
                <a:srgbClr val="9C9C9C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96"/>
            <p:cNvSpPr/>
            <p:nvPr/>
          </p:nvSpPr>
          <p:spPr bwMode="auto">
            <a:xfrm>
              <a:off x="8926053" y="2974917"/>
              <a:ext cx="384175" cy="376238"/>
            </a:xfrm>
            <a:custGeom>
              <a:avLst/>
              <a:gdLst>
                <a:gd name="T0" fmla="*/ 19 w 46"/>
                <a:gd name="T1" fmla="*/ 0 h 45"/>
                <a:gd name="T2" fmla="*/ 14 w 46"/>
                <a:gd name="T3" fmla="*/ 0 h 45"/>
                <a:gd name="T4" fmla="*/ 0 w 46"/>
                <a:gd name="T5" fmla="*/ 18 h 45"/>
                <a:gd name="T6" fmla="*/ 1 w 46"/>
                <a:gd name="T7" fmla="*/ 29 h 45"/>
                <a:gd name="T8" fmla="*/ 26 w 46"/>
                <a:gd name="T9" fmla="*/ 45 h 45"/>
                <a:gd name="T10" fmla="*/ 31 w 46"/>
                <a:gd name="T11" fmla="*/ 45 h 45"/>
                <a:gd name="T12" fmla="*/ 45 w 46"/>
                <a:gd name="T13" fmla="*/ 24 h 45"/>
                <a:gd name="T14" fmla="*/ 44 w 46"/>
                <a:gd name="T15" fmla="*/ 17 h 45"/>
                <a:gd name="T16" fmla="*/ 19 w 46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5">
                  <a:moveTo>
                    <a:pt x="19" y="0"/>
                  </a:moveTo>
                  <a:cubicBezTo>
                    <a:pt x="17" y="0"/>
                    <a:pt x="16" y="0"/>
                    <a:pt x="14" y="0"/>
                  </a:cubicBezTo>
                  <a:cubicBezTo>
                    <a:pt x="6" y="1"/>
                    <a:pt x="1" y="9"/>
                    <a:pt x="0" y="18"/>
                  </a:cubicBezTo>
                  <a:cubicBezTo>
                    <a:pt x="0" y="21"/>
                    <a:pt x="0" y="25"/>
                    <a:pt x="1" y="29"/>
                  </a:cubicBezTo>
                  <a:cubicBezTo>
                    <a:pt x="5" y="41"/>
                    <a:pt x="16" y="45"/>
                    <a:pt x="26" y="45"/>
                  </a:cubicBezTo>
                  <a:cubicBezTo>
                    <a:pt x="28" y="45"/>
                    <a:pt x="29" y="45"/>
                    <a:pt x="31" y="45"/>
                  </a:cubicBezTo>
                  <a:cubicBezTo>
                    <a:pt x="40" y="44"/>
                    <a:pt x="46" y="35"/>
                    <a:pt x="45" y="24"/>
                  </a:cubicBezTo>
                  <a:cubicBezTo>
                    <a:pt x="45" y="22"/>
                    <a:pt x="44" y="19"/>
                    <a:pt x="44" y="17"/>
                  </a:cubicBezTo>
                  <a:cubicBezTo>
                    <a:pt x="40" y="5"/>
                    <a:pt x="29" y="0"/>
                    <a:pt x="19" y="0"/>
                  </a:cubicBezTo>
                </a:path>
              </a:pathLst>
            </a:custGeom>
            <a:solidFill>
              <a:srgbClr val="7474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7"/>
            <p:cNvSpPr>
              <a:spLocks noEditPoints="1"/>
            </p:cNvSpPr>
            <p:nvPr/>
          </p:nvSpPr>
          <p:spPr bwMode="auto">
            <a:xfrm>
              <a:off x="8098966" y="3719454"/>
              <a:ext cx="960437" cy="942975"/>
            </a:xfrm>
            <a:custGeom>
              <a:avLst/>
              <a:gdLst>
                <a:gd name="T0" fmla="*/ 107 w 115"/>
                <a:gd name="T1" fmla="*/ 113 h 113"/>
                <a:gd name="T2" fmla="*/ 108 w 115"/>
                <a:gd name="T3" fmla="*/ 113 h 113"/>
                <a:gd name="T4" fmla="*/ 108 w 115"/>
                <a:gd name="T5" fmla="*/ 113 h 113"/>
                <a:gd name="T6" fmla="*/ 108 w 115"/>
                <a:gd name="T7" fmla="*/ 113 h 113"/>
                <a:gd name="T8" fmla="*/ 108 w 115"/>
                <a:gd name="T9" fmla="*/ 113 h 113"/>
                <a:gd name="T10" fmla="*/ 108 w 115"/>
                <a:gd name="T11" fmla="*/ 113 h 113"/>
                <a:gd name="T12" fmla="*/ 109 w 115"/>
                <a:gd name="T13" fmla="*/ 113 h 113"/>
                <a:gd name="T14" fmla="*/ 109 w 115"/>
                <a:gd name="T15" fmla="*/ 113 h 113"/>
                <a:gd name="T16" fmla="*/ 109 w 115"/>
                <a:gd name="T17" fmla="*/ 113 h 113"/>
                <a:gd name="T18" fmla="*/ 109 w 115"/>
                <a:gd name="T19" fmla="*/ 113 h 113"/>
                <a:gd name="T20" fmla="*/ 110 w 115"/>
                <a:gd name="T21" fmla="*/ 113 h 113"/>
                <a:gd name="T22" fmla="*/ 110 w 115"/>
                <a:gd name="T23" fmla="*/ 113 h 113"/>
                <a:gd name="T24" fmla="*/ 110 w 115"/>
                <a:gd name="T25" fmla="*/ 113 h 113"/>
                <a:gd name="T26" fmla="*/ 111 w 115"/>
                <a:gd name="T27" fmla="*/ 113 h 113"/>
                <a:gd name="T28" fmla="*/ 111 w 115"/>
                <a:gd name="T29" fmla="*/ 113 h 113"/>
                <a:gd name="T30" fmla="*/ 111 w 115"/>
                <a:gd name="T31" fmla="*/ 113 h 113"/>
                <a:gd name="T32" fmla="*/ 111 w 115"/>
                <a:gd name="T33" fmla="*/ 113 h 113"/>
                <a:gd name="T34" fmla="*/ 111 w 115"/>
                <a:gd name="T35" fmla="*/ 113 h 113"/>
                <a:gd name="T36" fmla="*/ 111 w 115"/>
                <a:gd name="T37" fmla="*/ 113 h 113"/>
                <a:gd name="T38" fmla="*/ 112 w 115"/>
                <a:gd name="T39" fmla="*/ 113 h 113"/>
                <a:gd name="T40" fmla="*/ 112 w 115"/>
                <a:gd name="T41" fmla="*/ 113 h 113"/>
                <a:gd name="T42" fmla="*/ 112 w 115"/>
                <a:gd name="T43" fmla="*/ 113 h 113"/>
                <a:gd name="T44" fmla="*/ 113 w 115"/>
                <a:gd name="T45" fmla="*/ 113 h 113"/>
                <a:gd name="T46" fmla="*/ 113 w 115"/>
                <a:gd name="T47" fmla="*/ 113 h 113"/>
                <a:gd name="T48" fmla="*/ 113 w 115"/>
                <a:gd name="T49" fmla="*/ 113 h 113"/>
                <a:gd name="T50" fmla="*/ 114 w 115"/>
                <a:gd name="T51" fmla="*/ 113 h 113"/>
                <a:gd name="T52" fmla="*/ 114 w 115"/>
                <a:gd name="T53" fmla="*/ 113 h 113"/>
                <a:gd name="T54" fmla="*/ 114 w 115"/>
                <a:gd name="T55" fmla="*/ 113 h 113"/>
                <a:gd name="T56" fmla="*/ 115 w 115"/>
                <a:gd name="T57" fmla="*/ 113 h 113"/>
                <a:gd name="T58" fmla="*/ 115 w 115"/>
                <a:gd name="T59" fmla="*/ 113 h 113"/>
                <a:gd name="T60" fmla="*/ 115 w 115"/>
                <a:gd name="T61" fmla="*/ 112 h 113"/>
                <a:gd name="T62" fmla="*/ 0 w 115"/>
                <a:gd name="T63" fmla="*/ 5 h 113"/>
                <a:gd name="T64" fmla="*/ 0 w 115"/>
                <a:gd name="T65" fmla="*/ 6 h 113"/>
                <a:gd name="T66" fmla="*/ 0 w 115"/>
                <a:gd name="T67" fmla="*/ 5 h 113"/>
                <a:gd name="T68" fmla="*/ 0 w 115"/>
                <a:gd name="T69" fmla="*/ 5 h 113"/>
                <a:gd name="T70" fmla="*/ 0 w 115"/>
                <a:gd name="T71" fmla="*/ 5 h 113"/>
                <a:gd name="T72" fmla="*/ 0 w 115"/>
                <a:gd name="T73" fmla="*/ 4 h 113"/>
                <a:gd name="T74" fmla="*/ 0 w 115"/>
                <a:gd name="T75" fmla="*/ 4 h 113"/>
                <a:gd name="T76" fmla="*/ 0 w 115"/>
                <a:gd name="T77" fmla="*/ 4 h 113"/>
                <a:gd name="T78" fmla="*/ 0 w 115"/>
                <a:gd name="T79" fmla="*/ 4 h 113"/>
                <a:gd name="T80" fmla="*/ 0 w 115"/>
                <a:gd name="T81" fmla="*/ 4 h 113"/>
                <a:gd name="T82" fmla="*/ 0 w 115"/>
                <a:gd name="T83" fmla="*/ 4 h 113"/>
                <a:gd name="T84" fmla="*/ 0 w 115"/>
                <a:gd name="T85" fmla="*/ 3 h 113"/>
                <a:gd name="T86" fmla="*/ 0 w 115"/>
                <a:gd name="T87" fmla="*/ 3 h 113"/>
                <a:gd name="T88" fmla="*/ 0 w 115"/>
                <a:gd name="T89" fmla="*/ 3 h 113"/>
                <a:gd name="T90" fmla="*/ 0 w 115"/>
                <a:gd name="T91" fmla="*/ 2 h 113"/>
                <a:gd name="T92" fmla="*/ 0 w 115"/>
                <a:gd name="T93" fmla="*/ 2 h 113"/>
                <a:gd name="T94" fmla="*/ 0 w 115"/>
                <a:gd name="T95" fmla="*/ 2 h 113"/>
                <a:gd name="T96" fmla="*/ 0 w 115"/>
                <a:gd name="T97" fmla="*/ 2 h 113"/>
                <a:gd name="T98" fmla="*/ 0 w 115"/>
                <a:gd name="T99" fmla="*/ 2 h 113"/>
                <a:gd name="T100" fmla="*/ 0 w 115"/>
                <a:gd name="T101" fmla="*/ 1 h 113"/>
                <a:gd name="T102" fmla="*/ 0 w 115"/>
                <a:gd name="T103" fmla="*/ 1 h 113"/>
                <a:gd name="T104" fmla="*/ 0 w 115"/>
                <a:gd name="T105" fmla="*/ 1 h 113"/>
                <a:gd name="T106" fmla="*/ 0 w 115"/>
                <a:gd name="T107" fmla="*/ 1 h 113"/>
                <a:gd name="T108" fmla="*/ 0 w 115"/>
                <a:gd name="T109" fmla="*/ 0 h 113"/>
                <a:gd name="T110" fmla="*/ 0 w 115"/>
                <a:gd name="T11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" h="113">
                  <a:moveTo>
                    <a:pt x="108" y="113"/>
                  </a:move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7" y="113"/>
                    <a:pt x="108" y="113"/>
                  </a:cubicBezTo>
                  <a:moveTo>
                    <a:pt x="108" y="113"/>
                  </a:move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moveTo>
                    <a:pt x="108" y="113"/>
                  </a:move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moveTo>
                    <a:pt x="108" y="113"/>
                  </a:move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moveTo>
                    <a:pt x="109" y="113"/>
                  </a:moveTo>
                  <a:cubicBezTo>
                    <a:pt x="109" y="113"/>
                    <a:pt x="109" y="113"/>
                    <a:pt x="109" y="113"/>
                  </a:cubicBezTo>
                  <a:cubicBezTo>
                    <a:pt x="109" y="113"/>
                    <a:pt x="109" y="113"/>
                    <a:pt x="109" y="113"/>
                  </a:cubicBezTo>
                  <a:moveTo>
                    <a:pt x="109" y="113"/>
                  </a:moveTo>
                  <a:cubicBezTo>
                    <a:pt x="109" y="113"/>
                    <a:pt x="109" y="113"/>
                    <a:pt x="109" y="113"/>
                  </a:cubicBezTo>
                  <a:cubicBezTo>
                    <a:pt x="109" y="113"/>
                    <a:pt x="109" y="113"/>
                    <a:pt x="109" y="113"/>
                  </a:cubicBezTo>
                  <a:moveTo>
                    <a:pt x="110" y="113"/>
                  </a:moveTo>
                  <a:cubicBezTo>
                    <a:pt x="109" y="113"/>
                    <a:pt x="109" y="113"/>
                    <a:pt x="109" y="113"/>
                  </a:cubicBezTo>
                  <a:cubicBezTo>
                    <a:pt x="109" y="113"/>
                    <a:pt x="109" y="113"/>
                    <a:pt x="110" y="113"/>
                  </a:cubicBezTo>
                  <a:moveTo>
                    <a:pt x="110" y="113"/>
                  </a:move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moveTo>
                    <a:pt x="110" y="113"/>
                  </a:move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moveTo>
                    <a:pt x="111" y="113"/>
                  </a:move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1" y="113"/>
                  </a:cubicBezTo>
                  <a:moveTo>
                    <a:pt x="111" y="113"/>
                  </a:moveTo>
                  <a:cubicBezTo>
                    <a:pt x="111" y="113"/>
                    <a:pt x="111" y="113"/>
                    <a:pt x="111" y="113"/>
                  </a:cubicBezTo>
                  <a:cubicBezTo>
                    <a:pt x="111" y="113"/>
                    <a:pt x="111" y="113"/>
                    <a:pt x="111" y="113"/>
                  </a:cubicBezTo>
                  <a:moveTo>
                    <a:pt x="111" y="113"/>
                  </a:moveTo>
                  <a:cubicBezTo>
                    <a:pt x="111" y="113"/>
                    <a:pt x="111" y="113"/>
                    <a:pt x="111" y="113"/>
                  </a:cubicBezTo>
                  <a:cubicBezTo>
                    <a:pt x="111" y="113"/>
                    <a:pt x="111" y="113"/>
                    <a:pt x="111" y="113"/>
                  </a:cubicBezTo>
                  <a:moveTo>
                    <a:pt x="112" y="113"/>
                  </a:moveTo>
                  <a:cubicBezTo>
                    <a:pt x="112" y="113"/>
                    <a:pt x="111" y="113"/>
                    <a:pt x="111" y="113"/>
                  </a:cubicBezTo>
                  <a:cubicBezTo>
                    <a:pt x="111" y="113"/>
                    <a:pt x="112" y="113"/>
                    <a:pt x="112" y="113"/>
                  </a:cubicBezTo>
                  <a:moveTo>
                    <a:pt x="112" y="113"/>
                  </a:moveTo>
                  <a:cubicBezTo>
                    <a:pt x="112" y="113"/>
                    <a:pt x="112" y="113"/>
                    <a:pt x="112" y="113"/>
                  </a:cubicBezTo>
                  <a:cubicBezTo>
                    <a:pt x="112" y="113"/>
                    <a:pt x="112" y="113"/>
                    <a:pt x="112" y="113"/>
                  </a:cubicBezTo>
                  <a:moveTo>
                    <a:pt x="112" y="113"/>
                  </a:moveTo>
                  <a:cubicBezTo>
                    <a:pt x="112" y="113"/>
                    <a:pt x="112" y="113"/>
                    <a:pt x="112" y="113"/>
                  </a:cubicBezTo>
                  <a:cubicBezTo>
                    <a:pt x="112" y="113"/>
                    <a:pt x="112" y="113"/>
                    <a:pt x="112" y="113"/>
                  </a:cubicBezTo>
                  <a:moveTo>
                    <a:pt x="113" y="113"/>
                  </a:moveTo>
                  <a:cubicBezTo>
                    <a:pt x="113" y="113"/>
                    <a:pt x="113" y="113"/>
                    <a:pt x="113" y="113"/>
                  </a:cubicBezTo>
                  <a:cubicBezTo>
                    <a:pt x="113" y="113"/>
                    <a:pt x="113" y="113"/>
                    <a:pt x="113" y="113"/>
                  </a:cubicBezTo>
                  <a:moveTo>
                    <a:pt x="113" y="113"/>
                  </a:moveTo>
                  <a:cubicBezTo>
                    <a:pt x="113" y="113"/>
                    <a:pt x="113" y="113"/>
                    <a:pt x="113" y="113"/>
                  </a:cubicBezTo>
                  <a:cubicBezTo>
                    <a:pt x="113" y="113"/>
                    <a:pt x="113" y="113"/>
                    <a:pt x="113" y="113"/>
                  </a:cubicBezTo>
                  <a:moveTo>
                    <a:pt x="114" y="113"/>
                  </a:moveTo>
                  <a:cubicBezTo>
                    <a:pt x="114" y="113"/>
                    <a:pt x="114" y="113"/>
                    <a:pt x="113" y="113"/>
                  </a:cubicBezTo>
                  <a:cubicBezTo>
                    <a:pt x="114" y="113"/>
                    <a:pt x="114" y="113"/>
                    <a:pt x="114" y="113"/>
                  </a:cubicBezTo>
                  <a:moveTo>
                    <a:pt x="114" y="113"/>
                  </a:moveTo>
                  <a:cubicBezTo>
                    <a:pt x="114" y="113"/>
                    <a:pt x="114" y="113"/>
                    <a:pt x="114" y="113"/>
                  </a:cubicBezTo>
                  <a:cubicBezTo>
                    <a:pt x="114" y="113"/>
                    <a:pt x="114" y="113"/>
                    <a:pt x="114" y="113"/>
                  </a:cubicBezTo>
                  <a:moveTo>
                    <a:pt x="115" y="113"/>
                  </a:moveTo>
                  <a:cubicBezTo>
                    <a:pt x="115" y="113"/>
                    <a:pt x="115" y="113"/>
                    <a:pt x="115" y="113"/>
                  </a:cubicBezTo>
                  <a:cubicBezTo>
                    <a:pt x="115" y="113"/>
                    <a:pt x="115" y="113"/>
                    <a:pt x="115" y="113"/>
                  </a:cubicBezTo>
                  <a:moveTo>
                    <a:pt x="115" y="112"/>
                  </a:moveTo>
                  <a:cubicBezTo>
                    <a:pt x="115" y="112"/>
                    <a:pt x="115" y="112"/>
                    <a:pt x="115" y="112"/>
                  </a:cubicBezTo>
                  <a:cubicBezTo>
                    <a:pt x="115" y="112"/>
                    <a:pt x="115" y="112"/>
                    <a:pt x="115" y="112"/>
                  </a:cubicBezTo>
                  <a:moveTo>
                    <a:pt x="0" y="5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7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98"/>
            <p:cNvSpPr>
              <a:spLocks noEditPoints="1"/>
            </p:cNvSpPr>
            <p:nvPr/>
          </p:nvSpPr>
          <p:spPr bwMode="auto">
            <a:xfrm>
              <a:off x="8098966" y="3300354"/>
              <a:ext cx="1762125" cy="1362075"/>
            </a:xfrm>
            <a:custGeom>
              <a:avLst/>
              <a:gdLst>
                <a:gd name="T0" fmla="*/ 119 w 211"/>
                <a:gd name="T1" fmla="*/ 135 h 163"/>
                <a:gd name="T2" fmla="*/ 76 w 211"/>
                <a:gd name="T3" fmla="*/ 127 h 163"/>
                <a:gd name="T4" fmla="*/ 57 w 211"/>
                <a:gd name="T5" fmla="*/ 148 h 163"/>
                <a:gd name="T6" fmla="*/ 107 w 211"/>
                <a:gd name="T7" fmla="*/ 163 h 163"/>
                <a:gd name="T8" fmla="*/ 108 w 211"/>
                <a:gd name="T9" fmla="*/ 163 h 163"/>
                <a:gd name="T10" fmla="*/ 108 w 211"/>
                <a:gd name="T11" fmla="*/ 163 h 163"/>
                <a:gd name="T12" fmla="*/ 108 w 211"/>
                <a:gd name="T13" fmla="*/ 163 h 163"/>
                <a:gd name="T14" fmla="*/ 108 w 211"/>
                <a:gd name="T15" fmla="*/ 163 h 163"/>
                <a:gd name="T16" fmla="*/ 109 w 211"/>
                <a:gd name="T17" fmla="*/ 163 h 163"/>
                <a:gd name="T18" fmla="*/ 109 w 211"/>
                <a:gd name="T19" fmla="*/ 163 h 163"/>
                <a:gd name="T20" fmla="*/ 110 w 211"/>
                <a:gd name="T21" fmla="*/ 163 h 163"/>
                <a:gd name="T22" fmla="*/ 110 w 211"/>
                <a:gd name="T23" fmla="*/ 163 h 163"/>
                <a:gd name="T24" fmla="*/ 110 w 211"/>
                <a:gd name="T25" fmla="*/ 163 h 163"/>
                <a:gd name="T26" fmla="*/ 111 w 211"/>
                <a:gd name="T27" fmla="*/ 163 h 163"/>
                <a:gd name="T28" fmla="*/ 111 w 211"/>
                <a:gd name="T29" fmla="*/ 163 h 163"/>
                <a:gd name="T30" fmla="*/ 111 w 211"/>
                <a:gd name="T31" fmla="*/ 163 h 163"/>
                <a:gd name="T32" fmla="*/ 112 w 211"/>
                <a:gd name="T33" fmla="*/ 163 h 163"/>
                <a:gd name="T34" fmla="*/ 112 w 211"/>
                <a:gd name="T35" fmla="*/ 163 h 163"/>
                <a:gd name="T36" fmla="*/ 112 w 211"/>
                <a:gd name="T37" fmla="*/ 163 h 163"/>
                <a:gd name="T38" fmla="*/ 113 w 211"/>
                <a:gd name="T39" fmla="*/ 163 h 163"/>
                <a:gd name="T40" fmla="*/ 113 w 211"/>
                <a:gd name="T41" fmla="*/ 163 h 163"/>
                <a:gd name="T42" fmla="*/ 114 w 211"/>
                <a:gd name="T43" fmla="*/ 163 h 163"/>
                <a:gd name="T44" fmla="*/ 114 w 211"/>
                <a:gd name="T45" fmla="*/ 163 h 163"/>
                <a:gd name="T46" fmla="*/ 115 w 211"/>
                <a:gd name="T47" fmla="*/ 163 h 163"/>
                <a:gd name="T48" fmla="*/ 115 w 211"/>
                <a:gd name="T49" fmla="*/ 162 h 163"/>
                <a:gd name="T50" fmla="*/ 16 w 211"/>
                <a:gd name="T51" fmla="*/ 0 h 163"/>
                <a:gd name="T52" fmla="*/ 0 w 211"/>
                <a:gd name="T53" fmla="*/ 50 h 163"/>
                <a:gd name="T54" fmla="*/ 0 w 211"/>
                <a:gd name="T55" fmla="*/ 51 h 163"/>
                <a:gd name="T56" fmla="*/ 0 w 211"/>
                <a:gd name="T57" fmla="*/ 51 h 163"/>
                <a:gd name="T58" fmla="*/ 0 w 211"/>
                <a:gd name="T59" fmla="*/ 51 h 163"/>
                <a:gd name="T60" fmla="*/ 0 w 211"/>
                <a:gd name="T61" fmla="*/ 52 h 163"/>
                <a:gd name="T62" fmla="*/ 0 w 211"/>
                <a:gd name="T63" fmla="*/ 52 h 163"/>
                <a:gd name="T64" fmla="*/ 0 w 211"/>
                <a:gd name="T65" fmla="*/ 53 h 163"/>
                <a:gd name="T66" fmla="*/ 0 w 211"/>
                <a:gd name="T67" fmla="*/ 53 h 163"/>
                <a:gd name="T68" fmla="*/ 0 w 211"/>
                <a:gd name="T69" fmla="*/ 53 h 163"/>
                <a:gd name="T70" fmla="*/ 0 w 211"/>
                <a:gd name="T71" fmla="*/ 54 h 163"/>
                <a:gd name="T72" fmla="*/ 0 w 211"/>
                <a:gd name="T73" fmla="*/ 54 h 163"/>
                <a:gd name="T74" fmla="*/ 0 w 211"/>
                <a:gd name="T75" fmla="*/ 54 h 163"/>
                <a:gd name="T76" fmla="*/ 0 w 211"/>
                <a:gd name="T77" fmla="*/ 55 h 163"/>
                <a:gd name="T78" fmla="*/ 0 w 211"/>
                <a:gd name="T79" fmla="*/ 55 h 163"/>
                <a:gd name="T80" fmla="*/ 0 w 211"/>
                <a:gd name="T81" fmla="*/ 55 h 163"/>
                <a:gd name="T82" fmla="*/ 0 w 211"/>
                <a:gd name="T83" fmla="*/ 56 h 163"/>
                <a:gd name="T84" fmla="*/ 33 w 211"/>
                <a:gd name="T85" fmla="*/ 132 h 163"/>
                <a:gd name="T86" fmla="*/ 42 w 211"/>
                <a:gd name="T87" fmla="*/ 102 h 163"/>
                <a:gd name="T88" fmla="*/ 16 w 211"/>
                <a:gd name="T8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1" h="163">
                  <a:moveTo>
                    <a:pt x="211" y="83"/>
                  </a:moveTo>
                  <a:cubicBezTo>
                    <a:pt x="192" y="114"/>
                    <a:pt x="158" y="135"/>
                    <a:pt x="119" y="135"/>
                  </a:cubicBezTo>
                  <a:cubicBezTo>
                    <a:pt x="104" y="135"/>
                    <a:pt x="89" y="132"/>
                    <a:pt x="76" y="126"/>
                  </a:cubicBezTo>
                  <a:cubicBezTo>
                    <a:pt x="76" y="126"/>
                    <a:pt x="76" y="127"/>
                    <a:pt x="76" y="127"/>
                  </a:cubicBezTo>
                  <a:cubicBezTo>
                    <a:pt x="76" y="138"/>
                    <a:pt x="71" y="146"/>
                    <a:pt x="62" y="148"/>
                  </a:cubicBezTo>
                  <a:cubicBezTo>
                    <a:pt x="60" y="148"/>
                    <a:pt x="59" y="148"/>
                    <a:pt x="57" y="148"/>
                  </a:cubicBezTo>
                  <a:cubicBezTo>
                    <a:pt x="56" y="148"/>
                    <a:pt x="54" y="148"/>
                    <a:pt x="52" y="147"/>
                  </a:cubicBezTo>
                  <a:cubicBezTo>
                    <a:pt x="68" y="157"/>
                    <a:pt x="87" y="163"/>
                    <a:pt x="107" y="163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3"/>
                    <a:pt x="107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3" y="163"/>
                    <a:pt x="113" y="163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4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2"/>
                  </a:cubicBezTo>
                  <a:cubicBezTo>
                    <a:pt x="115" y="162"/>
                    <a:pt x="115" y="162"/>
                    <a:pt x="115" y="162"/>
                  </a:cubicBezTo>
                  <a:cubicBezTo>
                    <a:pt x="161" y="159"/>
                    <a:pt x="199" y="127"/>
                    <a:pt x="211" y="83"/>
                  </a:cubicBezTo>
                  <a:moveTo>
                    <a:pt x="16" y="0"/>
                  </a:moveTo>
                  <a:cubicBezTo>
                    <a:pt x="7" y="15"/>
                    <a:pt x="1" y="32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87"/>
                    <a:pt x="13" y="115"/>
                    <a:pt x="34" y="134"/>
                  </a:cubicBezTo>
                  <a:cubicBezTo>
                    <a:pt x="34" y="133"/>
                    <a:pt x="34" y="132"/>
                    <a:pt x="33" y="132"/>
                  </a:cubicBezTo>
                  <a:cubicBezTo>
                    <a:pt x="32" y="128"/>
                    <a:pt x="32" y="124"/>
                    <a:pt x="32" y="121"/>
                  </a:cubicBezTo>
                  <a:cubicBezTo>
                    <a:pt x="31" y="112"/>
                    <a:pt x="35" y="105"/>
                    <a:pt x="42" y="102"/>
                  </a:cubicBezTo>
                  <a:cubicBezTo>
                    <a:pt x="23" y="83"/>
                    <a:pt x="12" y="56"/>
                    <a:pt x="12" y="28"/>
                  </a:cubicBezTo>
                  <a:cubicBezTo>
                    <a:pt x="12" y="18"/>
                    <a:pt x="13" y="9"/>
                    <a:pt x="16" y="0"/>
                  </a:cubicBezTo>
                </a:path>
              </a:pathLst>
            </a:custGeom>
            <a:gradFill>
              <a:gsLst>
                <a:gs pos="0">
                  <a:srgbClr val="606060"/>
                </a:gs>
                <a:gs pos="100000">
                  <a:srgbClr val="919191"/>
                </a:gs>
              </a:gsLst>
              <a:lin ang="36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99"/>
            <p:cNvSpPr/>
            <p:nvPr/>
          </p:nvSpPr>
          <p:spPr bwMode="auto">
            <a:xfrm>
              <a:off x="8608553" y="3016192"/>
              <a:ext cx="276225" cy="168275"/>
            </a:xfrm>
            <a:custGeom>
              <a:avLst/>
              <a:gdLst>
                <a:gd name="T0" fmla="*/ 14 w 33"/>
                <a:gd name="T1" fmla="*/ 0 h 20"/>
                <a:gd name="T2" fmla="*/ 11 w 33"/>
                <a:gd name="T3" fmla="*/ 0 h 20"/>
                <a:gd name="T4" fmla="*/ 1 w 33"/>
                <a:gd name="T5" fmla="*/ 15 h 20"/>
                <a:gd name="T6" fmla="*/ 11 w 33"/>
                <a:gd name="T7" fmla="*/ 2 h 20"/>
                <a:gd name="T8" fmla="*/ 14 w 33"/>
                <a:gd name="T9" fmla="*/ 2 h 20"/>
                <a:gd name="T10" fmla="*/ 32 w 33"/>
                <a:gd name="T11" fmla="*/ 14 h 20"/>
                <a:gd name="T12" fmla="*/ 33 w 33"/>
                <a:gd name="T13" fmla="*/ 20 h 20"/>
                <a:gd name="T14" fmla="*/ 32 w 33"/>
                <a:gd name="T15" fmla="*/ 12 h 20"/>
                <a:gd name="T16" fmla="*/ 14 w 3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0">
                  <a:moveTo>
                    <a:pt x="14" y="0"/>
                  </a:moveTo>
                  <a:cubicBezTo>
                    <a:pt x="13" y="0"/>
                    <a:pt x="12" y="0"/>
                    <a:pt x="11" y="0"/>
                  </a:cubicBezTo>
                  <a:cubicBezTo>
                    <a:pt x="4" y="1"/>
                    <a:pt x="0" y="7"/>
                    <a:pt x="1" y="15"/>
                  </a:cubicBezTo>
                  <a:cubicBezTo>
                    <a:pt x="1" y="9"/>
                    <a:pt x="5" y="3"/>
                    <a:pt x="11" y="2"/>
                  </a:cubicBezTo>
                  <a:cubicBezTo>
                    <a:pt x="12" y="2"/>
                    <a:pt x="13" y="2"/>
                    <a:pt x="14" y="2"/>
                  </a:cubicBezTo>
                  <a:cubicBezTo>
                    <a:pt x="22" y="2"/>
                    <a:pt x="29" y="6"/>
                    <a:pt x="32" y="14"/>
                  </a:cubicBezTo>
                  <a:cubicBezTo>
                    <a:pt x="33" y="16"/>
                    <a:pt x="33" y="18"/>
                    <a:pt x="33" y="20"/>
                  </a:cubicBezTo>
                  <a:cubicBezTo>
                    <a:pt x="33" y="17"/>
                    <a:pt x="33" y="15"/>
                    <a:pt x="32" y="12"/>
                  </a:cubicBezTo>
                  <a:cubicBezTo>
                    <a:pt x="29" y="3"/>
                    <a:pt x="22" y="0"/>
                    <a:pt x="14" y="0"/>
                  </a:cubicBezTo>
                </a:path>
              </a:pathLst>
            </a:custGeom>
            <a:solidFill>
              <a:srgbClr val="ABABAB"/>
            </a:solidFill>
            <a:ln w="9525">
              <a:solidFill>
                <a:srgbClr val="9C9C9C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0"/>
            <p:cNvSpPr/>
            <p:nvPr/>
          </p:nvSpPr>
          <p:spPr bwMode="auto">
            <a:xfrm>
              <a:off x="8616490" y="3033654"/>
              <a:ext cx="268287" cy="276225"/>
            </a:xfrm>
            <a:custGeom>
              <a:avLst/>
              <a:gdLst>
                <a:gd name="T0" fmla="*/ 13 w 32"/>
                <a:gd name="T1" fmla="*/ 0 h 33"/>
                <a:gd name="T2" fmla="*/ 10 w 32"/>
                <a:gd name="T3" fmla="*/ 0 h 33"/>
                <a:gd name="T4" fmla="*/ 0 w 32"/>
                <a:gd name="T5" fmla="*/ 13 h 33"/>
                <a:gd name="T6" fmla="*/ 1 w 32"/>
                <a:gd name="T7" fmla="*/ 21 h 33"/>
                <a:gd name="T8" fmla="*/ 19 w 32"/>
                <a:gd name="T9" fmla="*/ 33 h 33"/>
                <a:gd name="T10" fmla="*/ 22 w 32"/>
                <a:gd name="T11" fmla="*/ 33 h 33"/>
                <a:gd name="T12" fmla="*/ 32 w 32"/>
                <a:gd name="T13" fmla="*/ 18 h 33"/>
                <a:gd name="T14" fmla="*/ 31 w 32"/>
                <a:gd name="T15" fmla="*/ 12 h 33"/>
                <a:gd name="T16" fmla="*/ 13 w 32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3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4" y="1"/>
                    <a:pt x="0" y="7"/>
                    <a:pt x="0" y="13"/>
                  </a:cubicBezTo>
                  <a:cubicBezTo>
                    <a:pt x="0" y="16"/>
                    <a:pt x="0" y="18"/>
                    <a:pt x="1" y="21"/>
                  </a:cubicBezTo>
                  <a:cubicBezTo>
                    <a:pt x="3" y="29"/>
                    <a:pt x="11" y="33"/>
                    <a:pt x="19" y="33"/>
                  </a:cubicBezTo>
                  <a:cubicBezTo>
                    <a:pt x="20" y="33"/>
                    <a:pt x="21" y="33"/>
                    <a:pt x="22" y="33"/>
                  </a:cubicBezTo>
                  <a:cubicBezTo>
                    <a:pt x="29" y="32"/>
                    <a:pt x="32" y="25"/>
                    <a:pt x="32" y="18"/>
                  </a:cubicBezTo>
                  <a:cubicBezTo>
                    <a:pt x="32" y="16"/>
                    <a:pt x="32" y="14"/>
                    <a:pt x="31" y="12"/>
                  </a:cubicBezTo>
                  <a:cubicBezTo>
                    <a:pt x="28" y="4"/>
                    <a:pt x="21" y="0"/>
                    <a:pt x="13" y="0"/>
                  </a:cubicBezTo>
                </a:path>
              </a:pathLst>
            </a:custGeom>
            <a:solidFill>
              <a:srgbClr val="7474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1"/>
            <p:cNvSpPr/>
            <p:nvPr/>
          </p:nvSpPr>
          <p:spPr bwMode="auto">
            <a:xfrm>
              <a:off x="8449803" y="4144904"/>
              <a:ext cx="284162" cy="209550"/>
            </a:xfrm>
            <a:custGeom>
              <a:avLst/>
              <a:gdLst>
                <a:gd name="T0" fmla="*/ 8 w 34"/>
                <a:gd name="T1" fmla="*/ 0 h 25"/>
                <a:gd name="T2" fmla="*/ 4 w 34"/>
                <a:gd name="T3" fmla="*/ 0 h 25"/>
                <a:gd name="T4" fmla="*/ 0 w 34"/>
                <a:gd name="T5" fmla="*/ 1 h 25"/>
                <a:gd name="T6" fmla="*/ 2 w 34"/>
                <a:gd name="T7" fmla="*/ 3 h 25"/>
                <a:gd name="T8" fmla="*/ 4 w 34"/>
                <a:gd name="T9" fmla="*/ 3 h 25"/>
                <a:gd name="T10" fmla="*/ 8 w 34"/>
                <a:gd name="T11" fmla="*/ 2 h 25"/>
                <a:gd name="T12" fmla="*/ 32 w 34"/>
                <a:gd name="T13" fmla="*/ 19 h 25"/>
                <a:gd name="T14" fmla="*/ 34 w 34"/>
                <a:gd name="T15" fmla="*/ 25 h 25"/>
                <a:gd name="T16" fmla="*/ 34 w 34"/>
                <a:gd name="T17" fmla="*/ 25 h 25"/>
                <a:gd name="T18" fmla="*/ 32 w 34"/>
                <a:gd name="T19" fmla="*/ 16 h 25"/>
                <a:gd name="T20" fmla="*/ 8 w 34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25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8" y="2"/>
                    <a:pt x="29" y="7"/>
                    <a:pt x="32" y="19"/>
                  </a:cubicBezTo>
                  <a:cubicBezTo>
                    <a:pt x="33" y="21"/>
                    <a:pt x="33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2"/>
                    <a:pt x="33" y="19"/>
                    <a:pt x="32" y="16"/>
                  </a:cubicBezTo>
                  <a:cubicBezTo>
                    <a:pt x="29" y="4"/>
                    <a:pt x="18" y="0"/>
                    <a:pt x="8" y="0"/>
                  </a:cubicBezTo>
                </a:path>
              </a:pathLst>
            </a:custGeom>
            <a:solidFill>
              <a:srgbClr val="C5C5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"/>
            <p:cNvSpPr>
              <a:spLocks noEditPoints="1"/>
            </p:cNvSpPr>
            <p:nvPr/>
          </p:nvSpPr>
          <p:spPr bwMode="auto">
            <a:xfrm>
              <a:off x="8357728" y="4152842"/>
              <a:ext cx="376237" cy="209550"/>
            </a:xfrm>
            <a:custGeom>
              <a:avLst/>
              <a:gdLst>
                <a:gd name="T0" fmla="*/ 45 w 45"/>
                <a:gd name="T1" fmla="*/ 24 h 25"/>
                <a:gd name="T2" fmla="*/ 45 w 45"/>
                <a:gd name="T3" fmla="*/ 25 h 25"/>
                <a:gd name="T4" fmla="*/ 45 w 45"/>
                <a:gd name="T5" fmla="*/ 24 h 25"/>
                <a:gd name="T6" fmla="*/ 45 w 45"/>
                <a:gd name="T7" fmla="*/ 24 h 25"/>
                <a:gd name="T8" fmla="*/ 11 w 45"/>
                <a:gd name="T9" fmla="*/ 0 h 25"/>
                <a:gd name="T10" fmla="*/ 1 w 45"/>
                <a:gd name="T11" fmla="*/ 19 h 25"/>
                <a:gd name="T12" fmla="*/ 13 w 45"/>
                <a:gd name="T13" fmla="*/ 2 h 25"/>
                <a:gd name="T14" fmla="*/ 11 w 45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5">
                  <a:moveTo>
                    <a:pt x="45" y="24"/>
                  </a:moveTo>
                  <a:cubicBezTo>
                    <a:pt x="45" y="24"/>
                    <a:pt x="45" y="25"/>
                    <a:pt x="45" y="25"/>
                  </a:cubicBezTo>
                  <a:cubicBezTo>
                    <a:pt x="45" y="25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11" y="0"/>
                  </a:moveTo>
                  <a:cubicBezTo>
                    <a:pt x="4" y="3"/>
                    <a:pt x="0" y="10"/>
                    <a:pt x="1" y="19"/>
                  </a:cubicBezTo>
                  <a:cubicBezTo>
                    <a:pt x="1" y="11"/>
                    <a:pt x="6" y="4"/>
                    <a:pt x="13" y="2"/>
                  </a:cubicBezTo>
                  <a:cubicBezTo>
                    <a:pt x="12" y="1"/>
                    <a:pt x="12" y="1"/>
                    <a:pt x="11" y="0"/>
                  </a:cubicBezTo>
                </a:path>
              </a:pathLst>
            </a:custGeom>
            <a:solidFill>
              <a:srgbClr val="C5C5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4"/>
            <p:cNvSpPr/>
            <p:nvPr/>
          </p:nvSpPr>
          <p:spPr bwMode="auto">
            <a:xfrm>
              <a:off x="8465678" y="4162367"/>
              <a:ext cx="268287" cy="192088"/>
            </a:xfrm>
            <a:custGeom>
              <a:avLst/>
              <a:gdLst>
                <a:gd name="T0" fmla="*/ 6 w 32"/>
                <a:gd name="T1" fmla="*/ 0 h 23"/>
                <a:gd name="T2" fmla="*/ 2 w 32"/>
                <a:gd name="T3" fmla="*/ 1 h 23"/>
                <a:gd name="T4" fmla="*/ 0 w 32"/>
                <a:gd name="T5" fmla="*/ 1 h 23"/>
                <a:gd name="T6" fmla="*/ 32 w 32"/>
                <a:gd name="T7" fmla="*/ 23 h 23"/>
                <a:gd name="T8" fmla="*/ 30 w 32"/>
                <a:gd name="T9" fmla="*/ 17 h 23"/>
                <a:gd name="T10" fmla="*/ 6 w 3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3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9" y="10"/>
                    <a:pt x="20" y="17"/>
                    <a:pt x="32" y="23"/>
                  </a:cubicBezTo>
                  <a:cubicBezTo>
                    <a:pt x="31" y="21"/>
                    <a:pt x="31" y="19"/>
                    <a:pt x="30" y="17"/>
                  </a:cubicBezTo>
                  <a:cubicBezTo>
                    <a:pt x="27" y="5"/>
                    <a:pt x="16" y="0"/>
                    <a:pt x="6" y="0"/>
                  </a:cubicBezTo>
                </a:path>
              </a:pathLst>
            </a:custGeom>
            <a:solidFill>
              <a:srgbClr val="ACACA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5"/>
            <p:cNvSpPr/>
            <p:nvPr/>
          </p:nvSpPr>
          <p:spPr bwMode="auto">
            <a:xfrm>
              <a:off x="8365665" y="4170304"/>
              <a:ext cx="368300" cy="366713"/>
            </a:xfrm>
            <a:custGeom>
              <a:avLst/>
              <a:gdLst>
                <a:gd name="T0" fmla="*/ 12 w 44"/>
                <a:gd name="T1" fmla="*/ 0 h 44"/>
                <a:gd name="T2" fmla="*/ 0 w 44"/>
                <a:gd name="T3" fmla="*/ 17 h 44"/>
                <a:gd name="T4" fmla="*/ 1 w 44"/>
                <a:gd name="T5" fmla="*/ 28 h 44"/>
                <a:gd name="T6" fmla="*/ 2 w 44"/>
                <a:gd name="T7" fmla="*/ 30 h 44"/>
                <a:gd name="T8" fmla="*/ 20 w 44"/>
                <a:gd name="T9" fmla="*/ 43 h 44"/>
                <a:gd name="T10" fmla="*/ 25 w 44"/>
                <a:gd name="T11" fmla="*/ 44 h 44"/>
                <a:gd name="T12" fmla="*/ 30 w 44"/>
                <a:gd name="T13" fmla="*/ 44 h 44"/>
                <a:gd name="T14" fmla="*/ 44 w 44"/>
                <a:gd name="T15" fmla="*/ 23 h 44"/>
                <a:gd name="T16" fmla="*/ 44 w 44"/>
                <a:gd name="T17" fmla="*/ 22 h 44"/>
                <a:gd name="T18" fmla="*/ 12 w 44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12" y="0"/>
                  </a:moveTo>
                  <a:cubicBezTo>
                    <a:pt x="5" y="2"/>
                    <a:pt x="0" y="9"/>
                    <a:pt x="0" y="17"/>
                  </a:cubicBezTo>
                  <a:cubicBezTo>
                    <a:pt x="0" y="20"/>
                    <a:pt x="0" y="24"/>
                    <a:pt x="1" y="28"/>
                  </a:cubicBezTo>
                  <a:cubicBezTo>
                    <a:pt x="2" y="28"/>
                    <a:pt x="2" y="29"/>
                    <a:pt x="2" y="30"/>
                  </a:cubicBezTo>
                  <a:cubicBezTo>
                    <a:pt x="8" y="35"/>
                    <a:pt x="14" y="40"/>
                    <a:pt x="20" y="43"/>
                  </a:cubicBezTo>
                  <a:cubicBezTo>
                    <a:pt x="22" y="44"/>
                    <a:pt x="24" y="44"/>
                    <a:pt x="25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9" y="42"/>
                    <a:pt x="44" y="34"/>
                    <a:pt x="44" y="23"/>
                  </a:cubicBezTo>
                  <a:cubicBezTo>
                    <a:pt x="44" y="23"/>
                    <a:pt x="44" y="22"/>
                    <a:pt x="44" y="22"/>
                  </a:cubicBezTo>
                  <a:cubicBezTo>
                    <a:pt x="32" y="16"/>
                    <a:pt x="21" y="9"/>
                    <a:pt x="12" y="0"/>
                  </a:cubicBezTo>
                </a:path>
              </a:pathLst>
            </a:custGeom>
            <a:solidFill>
              <a:srgbClr val="6D6D6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6"/>
            <p:cNvSpPr/>
            <p:nvPr/>
          </p:nvSpPr>
          <p:spPr bwMode="auto">
            <a:xfrm>
              <a:off x="8808578" y="3333692"/>
              <a:ext cx="184150" cy="117475"/>
            </a:xfrm>
            <a:custGeom>
              <a:avLst/>
              <a:gdLst>
                <a:gd name="T0" fmla="*/ 9 w 22"/>
                <a:gd name="T1" fmla="*/ 0 h 14"/>
                <a:gd name="T2" fmla="*/ 7 w 22"/>
                <a:gd name="T3" fmla="*/ 0 h 14"/>
                <a:gd name="T4" fmla="*/ 0 w 22"/>
                <a:gd name="T5" fmla="*/ 10 h 14"/>
                <a:gd name="T6" fmla="*/ 7 w 22"/>
                <a:gd name="T7" fmla="*/ 2 h 14"/>
                <a:gd name="T8" fmla="*/ 9 w 22"/>
                <a:gd name="T9" fmla="*/ 1 h 14"/>
                <a:gd name="T10" fmla="*/ 21 w 22"/>
                <a:gd name="T11" fmla="*/ 10 h 14"/>
                <a:gd name="T12" fmla="*/ 22 w 22"/>
                <a:gd name="T13" fmla="*/ 14 h 14"/>
                <a:gd name="T14" fmla="*/ 21 w 22"/>
                <a:gd name="T15" fmla="*/ 8 h 14"/>
                <a:gd name="T16" fmla="*/ 9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2" y="1"/>
                    <a:pt x="0" y="5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ubicBezTo>
                    <a:pt x="8" y="2"/>
                    <a:pt x="8" y="1"/>
                    <a:pt x="9" y="1"/>
                  </a:cubicBezTo>
                  <a:cubicBezTo>
                    <a:pt x="14" y="1"/>
                    <a:pt x="19" y="4"/>
                    <a:pt x="21" y="10"/>
                  </a:cubicBezTo>
                  <a:cubicBezTo>
                    <a:pt x="22" y="11"/>
                    <a:pt x="22" y="12"/>
                    <a:pt x="22" y="14"/>
                  </a:cubicBezTo>
                  <a:cubicBezTo>
                    <a:pt x="22" y="12"/>
                    <a:pt x="22" y="10"/>
                    <a:pt x="21" y="8"/>
                  </a:cubicBezTo>
                  <a:cubicBezTo>
                    <a:pt x="19" y="2"/>
                    <a:pt x="14" y="0"/>
                    <a:pt x="9" y="0"/>
                  </a:cubicBezTo>
                </a:path>
              </a:pathLst>
            </a:custGeom>
            <a:solidFill>
              <a:srgbClr val="ABABAB"/>
            </a:solidFill>
            <a:ln w="9525">
              <a:solidFill>
                <a:srgbClr val="9C9C9C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7"/>
            <p:cNvSpPr/>
            <p:nvPr/>
          </p:nvSpPr>
          <p:spPr bwMode="auto">
            <a:xfrm>
              <a:off x="8808578" y="3343217"/>
              <a:ext cx="184150" cy="192088"/>
            </a:xfrm>
            <a:custGeom>
              <a:avLst/>
              <a:gdLst>
                <a:gd name="T0" fmla="*/ 9 w 22"/>
                <a:gd name="T1" fmla="*/ 0 h 23"/>
                <a:gd name="T2" fmla="*/ 7 w 22"/>
                <a:gd name="T3" fmla="*/ 1 h 23"/>
                <a:gd name="T4" fmla="*/ 0 w 22"/>
                <a:gd name="T5" fmla="*/ 9 h 23"/>
                <a:gd name="T6" fmla="*/ 1 w 22"/>
                <a:gd name="T7" fmla="*/ 15 h 23"/>
                <a:gd name="T8" fmla="*/ 13 w 22"/>
                <a:gd name="T9" fmla="*/ 23 h 23"/>
                <a:gd name="T10" fmla="*/ 15 w 22"/>
                <a:gd name="T11" fmla="*/ 23 h 23"/>
                <a:gd name="T12" fmla="*/ 22 w 22"/>
                <a:gd name="T13" fmla="*/ 13 h 23"/>
                <a:gd name="T14" fmla="*/ 21 w 22"/>
                <a:gd name="T15" fmla="*/ 9 h 23"/>
                <a:gd name="T16" fmla="*/ 9 w 22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9" y="0"/>
                  </a:moveTo>
                  <a:cubicBezTo>
                    <a:pt x="8" y="0"/>
                    <a:pt x="8" y="1"/>
                    <a:pt x="7" y="1"/>
                  </a:cubicBezTo>
                  <a:cubicBezTo>
                    <a:pt x="3" y="1"/>
                    <a:pt x="0" y="5"/>
                    <a:pt x="0" y="9"/>
                  </a:cubicBezTo>
                  <a:cubicBezTo>
                    <a:pt x="0" y="11"/>
                    <a:pt x="0" y="13"/>
                    <a:pt x="1" y="15"/>
                  </a:cubicBezTo>
                  <a:cubicBezTo>
                    <a:pt x="2" y="21"/>
                    <a:pt x="8" y="23"/>
                    <a:pt x="13" y="23"/>
                  </a:cubicBezTo>
                  <a:cubicBezTo>
                    <a:pt x="14" y="23"/>
                    <a:pt x="14" y="23"/>
                    <a:pt x="15" y="23"/>
                  </a:cubicBezTo>
                  <a:cubicBezTo>
                    <a:pt x="20" y="22"/>
                    <a:pt x="22" y="18"/>
                    <a:pt x="22" y="13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19" y="3"/>
                    <a:pt x="14" y="0"/>
                    <a:pt x="9" y="0"/>
                  </a:cubicBezTo>
                </a:path>
              </a:pathLst>
            </a:custGeom>
            <a:solidFill>
              <a:srgbClr val="7474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029" name="直接连接符 1028"/>
          <p:cNvCxnSpPr/>
          <p:nvPr/>
        </p:nvCxnSpPr>
        <p:spPr>
          <a:xfrm flipV="1">
            <a:off x="9162536" y="69345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flipV="1">
            <a:off x="9234134" y="622047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V="1">
            <a:off x="10628693" y="0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" name="组合 1043"/>
          <p:cNvGrpSpPr/>
          <p:nvPr/>
        </p:nvGrpSpPr>
        <p:grpSpPr>
          <a:xfrm>
            <a:off x="9116907" y="1250587"/>
            <a:ext cx="561612" cy="504571"/>
            <a:chOff x="9116907" y="1250587"/>
            <a:chExt cx="561612" cy="504571"/>
          </a:xfrm>
        </p:grpSpPr>
        <p:sp>
          <p:nvSpPr>
            <p:cNvPr id="1042" name="椭圆 1041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1" name="弦形 1040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5" name="直接连接符 174"/>
          <p:cNvCxnSpPr/>
          <p:nvPr/>
        </p:nvCxnSpPr>
        <p:spPr>
          <a:xfrm>
            <a:off x="1185679" y="963866"/>
            <a:ext cx="6049108" cy="1978152"/>
          </a:xfrm>
          <a:prstGeom prst="line">
            <a:avLst/>
          </a:prstGeom>
          <a:ln w="3175">
            <a:solidFill>
              <a:srgbClr val="F8F8F8">
                <a:alpha val="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 flipH="1">
            <a:off x="-10075" y="963866"/>
            <a:ext cx="1219200" cy="989076"/>
          </a:xfrm>
          <a:prstGeom prst="line">
            <a:avLst/>
          </a:prstGeom>
          <a:ln w="3175">
            <a:solidFill>
              <a:srgbClr val="F8F8F8">
                <a:alpha val="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7234787" y="2942018"/>
            <a:ext cx="3246990" cy="2139546"/>
            <a:chOff x="7234787" y="2942018"/>
            <a:chExt cx="3246990" cy="2139546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7234787" y="2942018"/>
              <a:ext cx="1722396" cy="1519065"/>
            </a:xfrm>
            <a:prstGeom prst="line">
              <a:avLst/>
            </a:prstGeom>
            <a:ln w="3175">
              <a:solidFill>
                <a:srgbClr val="F8F8F8">
                  <a:alpha val="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endCxn id="196" idx="4"/>
            </p:cNvCxnSpPr>
            <p:nvPr/>
          </p:nvCxnSpPr>
          <p:spPr>
            <a:xfrm>
              <a:off x="8964244" y="4461085"/>
              <a:ext cx="1517533" cy="620479"/>
            </a:xfrm>
            <a:prstGeom prst="line">
              <a:avLst/>
            </a:prstGeom>
            <a:ln w="3175">
              <a:solidFill>
                <a:srgbClr val="F8F8F8">
                  <a:alpha val="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/>
          <p:cNvGrpSpPr/>
          <p:nvPr/>
        </p:nvGrpSpPr>
        <p:grpSpPr>
          <a:xfrm>
            <a:off x="548790" y="174332"/>
            <a:ext cx="1323536" cy="1471608"/>
            <a:chOff x="548790" y="174332"/>
            <a:chExt cx="1323536" cy="1471608"/>
          </a:xfrm>
        </p:grpSpPr>
        <p:sp>
          <p:nvSpPr>
            <p:cNvPr id="179" name="椭圆 178"/>
            <p:cNvSpPr/>
            <p:nvPr/>
          </p:nvSpPr>
          <p:spPr>
            <a:xfrm>
              <a:off x="951478" y="725092"/>
              <a:ext cx="518160" cy="518160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9525"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667633" y="441247"/>
              <a:ext cx="1085850" cy="1085850"/>
            </a:xfrm>
            <a:prstGeom prst="ellipse">
              <a:avLst/>
            </a:prstGeom>
            <a:noFill/>
            <a:ln w="3175">
              <a:solidFill>
                <a:srgbClr val="FFFFFF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548790" y="174332"/>
              <a:ext cx="1323536" cy="1471608"/>
              <a:chOff x="548790" y="174332"/>
              <a:chExt cx="1323536" cy="1471608"/>
            </a:xfrm>
          </p:grpSpPr>
          <p:sp>
            <p:nvSpPr>
              <p:cNvPr id="180" name="椭圆 179"/>
              <p:cNvSpPr/>
              <p:nvPr/>
            </p:nvSpPr>
            <p:spPr>
              <a:xfrm>
                <a:off x="850469" y="6240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3" name="组合 182"/>
              <p:cNvGrpSpPr/>
              <p:nvPr/>
            </p:nvGrpSpPr>
            <p:grpSpPr>
              <a:xfrm>
                <a:off x="548790" y="1743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91" name="空心弧 190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2" name="直接连接符 191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50196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0" name="组合 89"/>
          <p:cNvGrpSpPr/>
          <p:nvPr/>
        </p:nvGrpSpPr>
        <p:grpSpPr>
          <a:xfrm>
            <a:off x="6570263" y="2259944"/>
            <a:ext cx="1323536" cy="1323536"/>
            <a:chOff x="6570263" y="2259944"/>
            <a:chExt cx="1323536" cy="1323536"/>
          </a:xfrm>
        </p:grpSpPr>
        <p:sp>
          <p:nvSpPr>
            <p:cNvPr id="185" name="椭圆 184"/>
            <p:cNvSpPr/>
            <p:nvPr/>
          </p:nvSpPr>
          <p:spPr>
            <a:xfrm>
              <a:off x="6972951" y="2662632"/>
              <a:ext cx="518160" cy="51816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">
              <a:solidFill>
                <a:schemeClr val="bg1">
                  <a:alpha val="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6871942" y="2561623"/>
              <a:ext cx="720178" cy="720178"/>
            </a:xfrm>
            <a:prstGeom prst="ellipse">
              <a:avLst/>
            </a:prstGeom>
            <a:noFill/>
            <a:ln w="3175">
              <a:solidFill>
                <a:schemeClr val="bg1">
                  <a:alpha val="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6689106" y="2378787"/>
              <a:ext cx="1085850" cy="1085850"/>
            </a:xfrm>
            <a:prstGeom prst="ellipse">
              <a:avLst/>
            </a:prstGeom>
            <a:noFill/>
            <a:ln w="3175">
              <a:solidFill>
                <a:schemeClr val="bg1">
                  <a:alpha val="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空心弧 187"/>
            <p:cNvSpPr/>
            <p:nvPr/>
          </p:nvSpPr>
          <p:spPr>
            <a:xfrm>
              <a:off x="6570263" y="2259944"/>
              <a:ext cx="1323536" cy="1323536"/>
            </a:xfrm>
            <a:prstGeom prst="blockArc">
              <a:avLst>
                <a:gd name="adj1" fmla="val 20952581"/>
                <a:gd name="adj2" fmla="val 1950208"/>
                <a:gd name="adj3" fmla="val 0"/>
              </a:avLst>
            </a:prstGeom>
            <a:noFill/>
            <a:ln w="6350">
              <a:solidFill>
                <a:schemeClr val="bg1">
                  <a:alpha val="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54" name="组合 1053"/>
          <p:cNvGrpSpPr/>
          <p:nvPr/>
        </p:nvGrpSpPr>
        <p:grpSpPr>
          <a:xfrm rot="5607572">
            <a:off x="10152518" y="4365862"/>
            <a:ext cx="1323536" cy="1471608"/>
            <a:chOff x="701190" y="326732"/>
            <a:chExt cx="1323536" cy="1471608"/>
          </a:xfrm>
        </p:grpSpPr>
        <p:sp>
          <p:nvSpPr>
            <p:cNvPr id="196" name="椭圆 195"/>
            <p:cNvSpPr/>
            <p:nvPr/>
          </p:nvSpPr>
          <p:spPr>
            <a:xfrm>
              <a:off x="1103878" y="877492"/>
              <a:ext cx="518160" cy="518160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9525"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1002869" y="776483"/>
              <a:ext cx="720178" cy="720178"/>
            </a:xfrm>
            <a:prstGeom prst="ellipse">
              <a:avLst/>
            </a:prstGeom>
            <a:noFill/>
            <a:ln w="3175">
              <a:solidFill>
                <a:srgbClr val="FFFF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820033" y="593647"/>
              <a:ext cx="1085850" cy="1085850"/>
            </a:xfrm>
            <a:prstGeom prst="ellipse">
              <a:avLst/>
            </a:prstGeom>
            <a:noFill/>
            <a:ln w="3175">
              <a:solidFill>
                <a:srgbClr val="FFFFFF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701190" y="326732"/>
              <a:ext cx="1323536" cy="1471608"/>
              <a:chOff x="558865" y="1281113"/>
              <a:chExt cx="1323536" cy="1471608"/>
            </a:xfrm>
          </p:grpSpPr>
          <p:sp>
            <p:nvSpPr>
              <p:cNvPr id="200" name="空心弧 199"/>
              <p:cNvSpPr/>
              <p:nvPr/>
            </p:nvSpPr>
            <p:spPr>
              <a:xfrm>
                <a:off x="558865" y="1429185"/>
                <a:ext cx="1323536" cy="1323536"/>
              </a:xfrm>
              <a:prstGeom prst="blockArc">
                <a:avLst>
                  <a:gd name="adj1" fmla="val 15791891"/>
                  <a:gd name="adj2" fmla="val 20760785"/>
                  <a:gd name="adj3" fmla="val 0"/>
                </a:avLst>
              </a:prstGeom>
              <a:noFill/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1" name="直接连接符 200"/>
              <p:cNvCxnSpPr/>
              <p:nvPr/>
            </p:nvCxnSpPr>
            <p:spPr>
              <a:xfrm flipV="1">
                <a:off x="1428750" y="1281113"/>
                <a:ext cx="151972" cy="304800"/>
              </a:xfrm>
              <a:prstGeom prst="line">
                <a:avLst/>
              </a:prstGeom>
              <a:ln w="6350">
                <a:solidFill>
                  <a:srgbClr val="FFFFFF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燕尾形 4"/>
          <p:cNvSpPr/>
          <p:nvPr/>
        </p:nvSpPr>
        <p:spPr>
          <a:xfrm rot="5400000">
            <a:off x="6035459" y="6441058"/>
            <a:ext cx="121082" cy="221825"/>
          </a:xfrm>
          <a:prstGeom prst="chevron">
            <a:avLst>
              <a:gd name="adj" fmla="val 85590"/>
            </a:avLst>
          </a:prstGeom>
          <a:solidFill>
            <a:schemeClr val="bg1">
              <a:alpha val="73000"/>
            </a:schemeClr>
          </a:solidFill>
          <a:ln w="3175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7" name="直接连接符 126"/>
          <p:cNvCxnSpPr/>
          <p:nvPr/>
        </p:nvCxnSpPr>
        <p:spPr>
          <a:xfrm flipV="1">
            <a:off x="6300404" y="-2415364"/>
            <a:ext cx="1858896" cy="1336206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V="1">
            <a:off x="12552811" y="-2190229"/>
            <a:ext cx="1378893" cy="991170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flipV="1">
            <a:off x="9958509" y="-2222925"/>
            <a:ext cx="1603775" cy="1152819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 rot="360000" flipV="1">
            <a:off x="13907551" y="-1741064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 flipV="1">
            <a:off x="8381989" y="-1849970"/>
            <a:ext cx="1566563" cy="1126070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 rot="360000" flipV="1">
            <a:off x="13871153" y="-215950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 flipV="1">
            <a:off x="10788764" y="-1930067"/>
            <a:ext cx="1751445" cy="125896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 flipV="1">
            <a:off x="1109905" y="4338558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 flipV="1">
            <a:off x="1181503" y="4891260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 flipV="1">
            <a:off x="2576062" y="4269213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组合 201"/>
          <p:cNvGrpSpPr/>
          <p:nvPr/>
        </p:nvGrpSpPr>
        <p:grpSpPr>
          <a:xfrm>
            <a:off x="1064276" y="5519800"/>
            <a:ext cx="561612" cy="504571"/>
            <a:chOff x="9116907" y="1250587"/>
            <a:chExt cx="561612" cy="504571"/>
          </a:xfrm>
        </p:grpSpPr>
        <p:sp>
          <p:nvSpPr>
            <p:cNvPr id="203" name="椭圆 202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弦形 203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1" name="矩形 2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F0A31">
                  <a:alpha val="0"/>
                </a:srgbClr>
              </a:gs>
              <a:gs pos="83000">
                <a:srgbClr val="080219">
                  <a:alpha val="9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3" name="组合 222"/>
          <p:cNvGrpSpPr/>
          <p:nvPr/>
        </p:nvGrpSpPr>
        <p:grpSpPr>
          <a:xfrm>
            <a:off x="3211657" y="4010149"/>
            <a:ext cx="5768687" cy="5771902"/>
            <a:chOff x="-4258861" y="4498124"/>
            <a:chExt cx="5025903" cy="5028706"/>
          </a:xfrm>
          <a:effectLst>
            <a:outerShdw blurRad="1270000" dist="279400" dir="16200000" sx="102000" sy="102000" rotWithShape="0">
              <a:srgbClr val="E1016B">
                <a:alpha val="50000"/>
              </a:srgbClr>
            </a:outerShdw>
          </a:effectLst>
        </p:grpSpPr>
        <p:grpSp>
          <p:nvGrpSpPr>
            <p:cNvPr id="224" name="组合 223"/>
            <p:cNvGrpSpPr/>
            <p:nvPr/>
          </p:nvGrpSpPr>
          <p:grpSpPr>
            <a:xfrm>
              <a:off x="-4258861" y="4498124"/>
              <a:ext cx="5025903" cy="5028706"/>
              <a:chOff x="-3057657" y="4341510"/>
              <a:chExt cx="5999297" cy="6002639"/>
            </a:xfrm>
          </p:grpSpPr>
          <p:sp>
            <p:nvSpPr>
              <p:cNvPr id="233" name="Freeform 74"/>
              <p:cNvSpPr/>
              <p:nvPr/>
            </p:nvSpPr>
            <p:spPr bwMode="auto">
              <a:xfrm>
                <a:off x="-3057657" y="4341510"/>
                <a:ext cx="5999297" cy="6002639"/>
              </a:xfrm>
              <a:custGeom>
                <a:avLst/>
                <a:gdLst>
                  <a:gd name="T0" fmla="*/ 95 w 191"/>
                  <a:gd name="T1" fmla="*/ 191 h 191"/>
                  <a:gd name="T2" fmla="*/ 28 w 191"/>
                  <a:gd name="T3" fmla="*/ 163 h 191"/>
                  <a:gd name="T4" fmla="*/ 0 w 191"/>
                  <a:gd name="T5" fmla="*/ 95 h 191"/>
                  <a:gd name="T6" fmla="*/ 28 w 191"/>
                  <a:gd name="T7" fmla="*/ 28 h 191"/>
                  <a:gd name="T8" fmla="*/ 95 w 191"/>
                  <a:gd name="T9" fmla="*/ 0 h 191"/>
                  <a:gd name="T10" fmla="*/ 163 w 191"/>
                  <a:gd name="T11" fmla="*/ 28 h 191"/>
                  <a:gd name="T12" fmla="*/ 191 w 191"/>
                  <a:gd name="T13" fmla="*/ 95 h 191"/>
                  <a:gd name="T14" fmla="*/ 163 w 191"/>
                  <a:gd name="T15" fmla="*/ 163 h 191"/>
                  <a:gd name="T16" fmla="*/ 95 w 191"/>
                  <a:gd name="T17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" h="191">
                    <a:moveTo>
                      <a:pt x="95" y="191"/>
                    </a:moveTo>
                    <a:cubicBezTo>
                      <a:pt x="70" y="191"/>
                      <a:pt x="46" y="181"/>
                      <a:pt x="28" y="163"/>
                    </a:cubicBezTo>
                    <a:cubicBezTo>
                      <a:pt x="10" y="145"/>
                      <a:pt x="0" y="121"/>
                      <a:pt x="0" y="95"/>
                    </a:cubicBezTo>
                    <a:cubicBezTo>
                      <a:pt x="0" y="70"/>
                      <a:pt x="10" y="46"/>
                      <a:pt x="28" y="28"/>
                    </a:cubicBezTo>
                    <a:cubicBezTo>
                      <a:pt x="46" y="10"/>
                      <a:pt x="70" y="0"/>
                      <a:pt x="95" y="0"/>
                    </a:cubicBezTo>
                    <a:cubicBezTo>
                      <a:pt x="121" y="0"/>
                      <a:pt x="145" y="10"/>
                      <a:pt x="163" y="28"/>
                    </a:cubicBezTo>
                    <a:cubicBezTo>
                      <a:pt x="181" y="46"/>
                      <a:pt x="191" y="70"/>
                      <a:pt x="191" y="95"/>
                    </a:cubicBezTo>
                    <a:cubicBezTo>
                      <a:pt x="191" y="121"/>
                      <a:pt x="181" y="145"/>
                      <a:pt x="163" y="163"/>
                    </a:cubicBezTo>
                    <a:cubicBezTo>
                      <a:pt x="145" y="181"/>
                      <a:pt x="121" y="191"/>
                      <a:pt x="95" y="191"/>
                    </a:cubicBezTo>
                    <a:close/>
                  </a:path>
                </a:pathLst>
              </a:custGeom>
              <a:solidFill>
                <a:srgbClr val="DF036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77"/>
              <p:cNvSpPr/>
              <p:nvPr/>
            </p:nvSpPr>
            <p:spPr bwMode="auto">
              <a:xfrm>
                <a:off x="-2209688" y="4750451"/>
                <a:ext cx="4742386" cy="1194511"/>
              </a:xfrm>
              <a:custGeom>
                <a:avLst/>
                <a:gdLst>
                  <a:gd name="T0" fmla="*/ 92 w 151"/>
                  <a:gd name="T1" fmla="*/ 13 h 38"/>
                  <a:gd name="T2" fmla="*/ 138 w 151"/>
                  <a:gd name="T3" fmla="*/ 18 h 38"/>
                  <a:gd name="T4" fmla="*/ 128 w 151"/>
                  <a:gd name="T5" fmla="*/ 10 h 38"/>
                  <a:gd name="T6" fmla="*/ 5 w 151"/>
                  <a:gd name="T7" fmla="*/ 12 h 38"/>
                  <a:gd name="T8" fmla="*/ 0 w 151"/>
                  <a:gd name="T9" fmla="*/ 17 h 38"/>
                  <a:gd name="T10" fmla="*/ 151 w 151"/>
                  <a:gd name="T11" fmla="*/ 38 h 38"/>
                  <a:gd name="T12" fmla="*/ 146 w 151"/>
                  <a:gd name="T13" fmla="*/ 29 h 38"/>
                  <a:gd name="T14" fmla="*/ 92 w 151"/>
                  <a:gd name="T1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38">
                    <a:moveTo>
                      <a:pt x="92" y="13"/>
                    </a:moveTo>
                    <a:cubicBezTo>
                      <a:pt x="106" y="13"/>
                      <a:pt x="124" y="15"/>
                      <a:pt x="138" y="18"/>
                    </a:cubicBezTo>
                    <a:cubicBezTo>
                      <a:pt x="135" y="15"/>
                      <a:pt x="132" y="12"/>
                      <a:pt x="128" y="10"/>
                    </a:cubicBezTo>
                    <a:cubicBezTo>
                      <a:pt x="65" y="0"/>
                      <a:pt x="7" y="12"/>
                      <a:pt x="5" y="12"/>
                    </a:cubicBezTo>
                    <a:cubicBezTo>
                      <a:pt x="3" y="14"/>
                      <a:pt x="1" y="16"/>
                      <a:pt x="0" y="17"/>
                    </a:cubicBezTo>
                    <a:cubicBezTo>
                      <a:pt x="110" y="11"/>
                      <a:pt x="142" y="33"/>
                      <a:pt x="151" y="38"/>
                    </a:cubicBezTo>
                    <a:cubicBezTo>
                      <a:pt x="150" y="35"/>
                      <a:pt x="148" y="32"/>
                      <a:pt x="146" y="29"/>
                    </a:cubicBezTo>
                    <a:cubicBezTo>
                      <a:pt x="130" y="21"/>
                      <a:pt x="93" y="13"/>
                      <a:pt x="92" y="13"/>
                    </a:cubicBez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78"/>
              <p:cNvSpPr/>
              <p:nvPr/>
            </p:nvSpPr>
            <p:spPr bwMode="auto">
              <a:xfrm>
                <a:off x="-1958975" y="5284193"/>
                <a:ext cx="4365758" cy="1289225"/>
              </a:xfrm>
              <a:custGeom>
                <a:avLst/>
                <a:gdLst>
                  <a:gd name="T0" fmla="*/ 122 w 139"/>
                  <a:gd name="T1" fmla="*/ 23 h 41"/>
                  <a:gd name="T2" fmla="*/ 114 w 139"/>
                  <a:gd name="T3" fmla="*/ 30 h 41"/>
                  <a:gd name="T4" fmla="*/ 138 w 139"/>
                  <a:gd name="T5" fmla="*/ 34 h 41"/>
                  <a:gd name="T6" fmla="*/ 0 w 139"/>
                  <a:gd name="T7" fmla="*/ 7 h 41"/>
                  <a:gd name="T8" fmla="*/ 122 w 139"/>
                  <a:gd name="T9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41">
                    <a:moveTo>
                      <a:pt x="122" y="23"/>
                    </a:moveTo>
                    <a:cubicBezTo>
                      <a:pt x="139" y="32"/>
                      <a:pt x="125" y="38"/>
                      <a:pt x="114" y="30"/>
                    </a:cubicBezTo>
                    <a:cubicBezTo>
                      <a:pt x="118" y="41"/>
                      <a:pt x="138" y="40"/>
                      <a:pt x="138" y="34"/>
                    </a:cubicBezTo>
                    <a:cubicBezTo>
                      <a:pt x="136" y="2"/>
                      <a:pt x="5" y="0"/>
                      <a:pt x="0" y="7"/>
                    </a:cubicBezTo>
                    <a:cubicBezTo>
                      <a:pt x="11" y="6"/>
                      <a:pt x="90" y="8"/>
                      <a:pt x="122" y="23"/>
                    </a:cubicBez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79"/>
              <p:cNvSpPr/>
              <p:nvPr/>
            </p:nvSpPr>
            <p:spPr bwMode="auto">
              <a:xfrm>
                <a:off x="-1173404" y="9589778"/>
                <a:ext cx="3120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55A6E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81"/>
              <p:cNvSpPr/>
              <p:nvPr/>
            </p:nvSpPr>
            <p:spPr bwMode="auto">
              <a:xfrm>
                <a:off x="-2178488" y="5756647"/>
                <a:ext cx="847969" cy="188314"/>
              </a:xfrm>
              <a:custGeom>
                <a:avLst/>
                <a:gdLst>
                  <a:gd name="T0" fmla="*/ 0 w 27"/>
                  <a:gd name="T1" fmla="*/ 1 h 6"/>
                  <a:gd name="T2" fmla="*/ 27 w 27"/>
                  <a:gd name="T3" fmla="*/ 0 h 6"/>
                  <a:gd name="T4" fmla="*/ 2 w 27"/>
                  <a:gd name="T5" fmla="*/ 6 h 6"/>
                  <a:gd name="T6" fmla="*/ 0 w 27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6">
                    <a:moveTo>
                      <a:pt x="0" y="1"/>
                    </a:moveTo>
                    <a:cubicBezTo>
                      <a:pt x="2" y="0"/>
                      <a:pt x="27" y="0"/>
                      <a:pt x="27" y="0"/>
                    </a:cubicBezTo>
                    <a:cubicBezTo>
                      <a:pt x="2" y="6"/>
                      <a:pt x="2" y="6"/>
                      <a:pt x="2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87"/>
              <p:cNvSpPr/>
              <p:nvPr/>
            </p:nvSpPr>
            <p:spPr bwMode="auto">
              <a:xfrm>
                <a:off x="-2964057" y="4624539"/>
                <a:ext cx="4900615" cy="4117273"/>
              </a:xfrm>
              <a:custGeom>
                <a:avLst/>
                <a:gdLst>
                  <a:gd name="T0" fmla="*/ 4 w 156"/>
                  <a:gd name="T1" fmla="*/ 67 h 131"/>
                  <a:gd name="T2" fmla="*/ 51 w 156"/>
                  <a:gd name="T3" fmla="*/ 131 h 131"/>
                  <a:gd name="T4" fmla="*/ 139 w 156"/>
                  <a:gd name="T5" fmla="*/ 55 h 131"/>
                  <a:gd name="T6" fmla="*/ 78 w 156"/>
                  <a:gd name="T7" fmla="*/ 0 h 131"/>
                  <a:gd name="T8" fmla="*/ 4 w 156"/>
                  <a:gd name="T9" fmla="*/ 6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31">
                    <a:moveTo>
                      <a:pt x="4" y="67"/>
                    </a:moveTo>
                    <a:cubicBezTo>
                      <a:pt x="0" y="92"/>
                      <a:pt x="24" y="131"/>
                      <a:pt x="51" y="131"/>
                    </a:cubicBezTo>
                    <a:cubicBezTo>
                      <a:pt x="78" y="131"/>
                      <a:pt x="156" y="102"/>
                      <a:pt x="139" y="55"/>
                    </a:cubicBezTo>
                    <a:cubicBezTo>
                      <a:pt x="130" y="31"/>
                      <a:pt x="105" y="0"/>
                      <a:pt x="78" y="0"/>
                    </a:cubicBezTo>
                    <a:cubicBezTo>
                      <a:pt x="51" y="0"/>
                      <a:pt x="11" y="22"/>
                      <a:pt x="4" y="67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88"/>
              <p:cNvSpPr/>
              <p:nvPr/>
            </p:nvSpPr>
            <p:spPr bwMode="auto">
              <a:xfrm>
                <a:off x="-2712230" y="4876365"/>
                <a:ext cx="4082731" cy="2199593"/>
              </a:xfrm>
              <a:custGeom>
                <a:avLst/>
                <a:gdLst>
                  <a:gd name="T0" fmla="*/ 53 w 130"/>
                  <a:gd name="T1" fmla="*/ 36 h 70"/>
                  <a:gd name="T2" fmla="*/ 2 w 130"/>
                  <a:gd name="T3" fmla="*/ 59 h 70"/>
                  <a:gd name="T4" fmla="*/ 58 w 130"/>
                  <a:gd name="T5" fmla="*/ 0 h 70"/>
                  <a:gd name="T6" fmla="*/ 53 w 130"/>
                  <a:gd name="T7" fmla="*/ 3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70">
                    <a:moveTo>
                      <a:pt x="53" y="36"/>
                    </a:moveTo>
                    <a:cubicBezTo>
                      <a:pt x="4" y="59"/>
                      <a:pt x="0" y="70"/>
                      <a:pt x="2" y="59"/>
                    </a:cubicBezTo>
                    <a:cubicBezTo>
                      <a:pt x="9" y="16"/>
                      <a:pt x="48" y="0"/>
                      <a:pt x="58" y="0"/>
                    </a:cubicBezTo>
                    <a:cubicBezTo>
                      <a:pt x="68" y="0"/>
                      <a:pt x="130" y="0"/>
                      <a:pt x="53" y="36"/>
                    </a:cubicBezTo>
                    <a:close/>
                  </a:path>
                </a:pathLst>
              </a:custGeom>
              <a:solidFill>
                <a:schemeClr val="bg1">
                  <a:alpha val="27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86"/>
              <p:cNvSpPr/>
              <p:nvPr/>
            </p:nvSpPr>
            <p:spPr bwMode="auto">
              <a:xfrm>
                <a:off x="-2272088" y="4938765"/>
                <a:ext cx="5025413" cy="5217071"/>
              </a:xfrm>
              <a:custGeom>
                <a:avLst/>
                <a:gdLst>
                  <a:gd name="T0" fmla="*/ 119 w 160"/>
                  <a:gd name="T1" fmla="*/ 0 h 166"/>
                  <a:gd name="T2" fmla="*/ 138 w 160"/>
                  <a:gd name="T3" fmla="*/ 56 h 166"/>
                  <a:gd name="T4" fmla="*/ 48 w 160"/>
                  <a:gd name="T5" fmla="*/ 145 h 166"/>
                  <a:gd name="T6" fmla="*/ 0 w 160"/>
                  <a:gd name="T7" fmla="*/ 131 h 166"/>
                  <a:gd name="T8" fmla="*/ 71 w 160"/>
                  <a:gd name="T9" fmla="*/ 166 h 166"/>
                  <a:gd name="T10" fmla="*/ 160 w 160"/>
                  <a:gd name="T11" fmla="*/ 76 h 166"/>
                  <a:gd name="T12" fmla="*/ 119 w 160"/>
                  <a:gd name="T1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166">
                    <a:moveTo>
                      <a:pt x="119" y="0"/>
                    </a:moveTo>
                    <a:cubicBezTo>
                      <a:pt x="130" y="16"/>
                      <a:pt x="138" y="35"/>
                      <a:pt x="138" y="56"/>
                    </a:cubicBezTo>
                    <a:cubicBezTo>
                      <a:pt x="138" y="105"/>
                      <a:pt x="97" y="145"/>
                      <a:pt x="48" y="145"/>
                    </a:cubicBezTo>
                    <a:cubicBezTo>
                      <a:pt x="30" y="145"/>
                      <a:pt x="14" y="140"/>
                      <a:pt x="0" y="131"/>
                    </a:cubicBezTo>
                    <a:cubicBezTo>
                      <a:pt x="16" y="152"/>
                      <a:pt x="42" y="166"/>
                      <a:pt x="71" y="166"/>
                    </a:cubicBezTo>
                    <a:cubicBezTo>
                      <a:pt x="120" y="166"/>
                      <a:pt x="160" y="126"/>
                      <a:pt x="160" y="76"/>
                    </a:cubicBezTo>
                    <a:cubicBezTo>
                      <a:pt x="160" y="44"/>
                      <a:pt x="144" y="16"/>
                      <a:pt x="119" y="0"/>
                    </a:cubicBezTo>
                    <a:close/>
                  </a:path>
                </a:pathLst>
              </a:custGeom>
              <a:solidFill>
                <a:srgbClr val="6B025E">
                  <a:alpha val="37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25" name="组合 224"/>
            <p:cNvGrpSpPr/>
            <p:nvPr/>
          </p:nvGrpSpPr>
          <p:grpSpPr>
            <a:xfrm>
              <a:off x="-4031113" y="7904345"/>
              <a:ext cx="4503118" cy="1086741"/>
              <a:chOff x="-3969478" y="7935258"/>
              <a:chExt cx="4275591" cy="1031832"/>
            </a:xfrm>
            <a:solidFill>
              <a:schemeClr val="bg1">
                <a:alpha val="12000"/>
              </a:schemeClr>
            </a:solidFill>
          </p:grpSpPr>
          <p:sp>
            <p:nvSpPr>
              <p:cNvPr id="231" name="Freeform 76"/>
              <p:cNvSpPr/>
              <p:nvPr/>
            </p:nvSpPr>
            <p:spPr bwMode="auto">
              <a:xfrm>
                <a:off x="-3969478" y="7935258"/>
                <a:ext cx="4275591" cy="465775"/>
              </a:xfrm>
              <a:custGeom>
                <a:avLst/>
                <a:gdLst>
                  <a:gd name="T0" fmla="*/ 149 w 156"/>
                  <a:gd name="T1" fmla="*/ 17 h 17"/>
                  <a:gd name="T2" fmla="*/ 156 w 156"/>
                  <a:gd name="T3" fmla="*/ 9 h 17"/>
                  <a:gd name="T4" fmla="*/ 0 w 156"/>
                  <a:gd name="T5" fmla="*/ 4 h 17"/>
                  <a:gd name="T6" fmla="*/ 5 w 156"/>
                  <a:gd name="T7" fmla="*/ 10 h 17"/>
                  <a:gd name="T8" fmla="*/ 149 w 156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7">
                    <a:moveTo>
                      <a:pt x="149" y="17"/>
                    </a:moveTo>
                    <a:cubicBezTo>
                      <a:pt x="152" y="15"/>
                      <a:pt x="154" y="12"/>
                      <a:pt x="156" y="9"/>
                    </a:cubicBezTo>
                    <a:cubicBezTo>
                      <a:pt x="139" y="0"/>
                      <a:pt x="24" y="11"/>
                      <a:pt x="0" y="4"/>
                    </a:cubicBezTo>
                    <a:cubicBezTo>
                      <a:pt x="2" y="6"/>
                      <a:pt x="3" y="8"/>
                      <a:pt x="5" y="10"/>
                    </a:cubicBezTo>
                    <a:cubicBezTo>
                      <a:pt x="10" y="10"/>
                      <a:pt x="127" y="4"/>
                      <a:pt x="14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80"/>
              <p:cNvSpPr/>
              <p:nvPr/>
            </p:nvSpPr>
            <p:spPr bwMode="auto">
              <a:xfrm>
                <a:off x="-3216223" y="8363236"/>
                <a:ext cx="3152483" cy="603854"/>
              </a:xfrm>
              <a:custGeom>
                <a:avLst/>
                <a:gdLst>
                  <a:gd name="T0" fmla="*/ 14 w 115"/>
                  <a:gd name="T1" fmla="*/ 8 h 22"/>
                  <a:gd name="T2" fmla="*/ 103 w 115"/>
                  <a:gd name="T3" fmla="*/ 22 h 22"/>
                  <a:gd name="T4" fmla="*/ 115 w 115"/>
                  <a:gd name="T5" fmla="*/ 14 h 22"/>
                  <a:gd name="T6" fmla="*/ 7 w 115"/>
                  <a:gd name="T7" fmla="*/ 6 h 22"/>
                  <a:gd name="T8" fmla="*/ 21 w 115"/>
                  <a:gd name="T9" fmla="*/ 13 h 22"/>
                  <a:gd name="T10" fmla="*/ 14 w 115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22">
                    <a:moveTo>
                      <a:pt x="14" y="8"/>
                    </a:moveTo>
                    <a:cubicBezTo>
                      <a:pt x="33" y="2"/>
                      <a:pt x="77" y="17"/>
                      <a:pt x="103" y="22"/>
                    </a:cubicBezTo>
                    <a:cubicBezTo>
                      <a:pt x="107" y="20"/>
                      <a:pt x="111" y="17"/>
                      <a:pt x="115" y="14"/>
                    </a:cubicBezTo>
                    <a:cubicBezTo>
                      <a:pt x="91" y="5"/>
                      <a:pt x="27" y="0"/>
                      <a:pt x="7" y="6"/>
                    </a:cubicBezTo>
                    <a:cubicBezTo>
                      <a:pt x="0" y="8"/>
                      <a:pt x="13" y="14"/>
                      <a:pt x="21" y="13"/>
                    </a:cubicBezTo>
                    <a:cubicBezTo>
                      <a:pt x="19" y="13"/>
                      <a:pt x="11" y="9"/>
                      <a:pt x="14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6" name="Freeform 92"/>
            <p:cNvSpPr/>
            <p:nvPr/>
          </p:nvSpPr>
          <p:spPr bwMode="auto">
            <a:xfrm>
              <a:off x="-3255138" y="6695311"/>
              <a:ext cx="443184" cy="317165"/>
            </a:xfrm>
            <a:custGeom>
              <a:avLst/>
              <a:gdLst>
                <a:gd name="T0" fmla="*/ 0 w 26"/>
                <a:gd name="T1" fmla="*/ 0 h 17"/>
                <a:gd name="T2" fmla="*/ 19 w 26"/>
                <a:gd name="T3" fmla="*/ 9 h 17"/>
                <a:gd name="T4" fmla="*/ 0 w 2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7">
                  <a:moveTo>
                    <a:pt x="0" y="0"/>
                  </a:moveTo>
                  <a:cubicBezTo>
                    <a:pt x="0" y="0"/>
                    <a:pt x="11" y="8"/>
                    <a:pt x="19" y="9"/>
                  </a:cubicBezTo>
                  <a:cubicBezTo>
                    <a:pt x="26" y="11"/>
                    <a:pt x="4" y="1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27" name="组合 226"/>
            <p:cNvGrpSpPr/>
            <p:nvPr/>
          </p:nvGrpSpPr>
          <p:grpSpPr>
            <a:xfrm>
              <a:off x="-2635394" y="6083866"/>
              <a:ext cx="1605048" cy="838364"/>
              <a:chOff x="-2635393" y="6083863"/>
              <a:chExt cx="1605048" cy="838368"/>
            </a:xfrm>
          </p:grpSpPr>
          <p:sp>
            <p:nvSpPr>
              <p:cNvPr id="229" name="Freeform 100"/>
              <p:cNvSpPr/>
              <p:nvPr/>
            </p:nvSpPr>
            <p:spPr bwMode="auto">
              <a:xfrm>
                <a:off x="-2635393" y="6287787"/>
                <a:ext cx="1543813" cy="634444"/>
              </a:xfrm>
              <a:custGeom>
                <a:avLst/>
                <a:gdLst>
                  <a:gd name="T0" fmla="*/ 69 w 70"/>
                  <a:gd name="T1" fmla="*/ 11 h 27"/>
                  <a:gd name="T2" fmla="*/ 62 w 70"/>
                  <a:gd name="T3" fmla="*/ 24 h 27"/>
                  <a:gd name="T4" fmla="*/ 36 w 70"/>
                  <a:gd name="T5" fmla="*/ 27 h 27"/>
                  <a:gd name="T6" fmla="*/ 10 w 70"/>
                  <a:gd name="T7" fmla="*/ 21 h 27"/>
                  <a:gd name="T8" fmla="*/ 1 w 70"/>
                  <a:gd name="T9" fmla="*/ 10 h 27"/>
                  <a:gd name="T10" fmla="*/ 35 w 70"/>
                  <a:gd name="T11" fmla="*/ 0 h 27"/>
                  <a:gd name="T12" fmla="*/ 69 w 70"/>
                  <a:gd name="T1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7">
                    <a:moveTo>
                      <a:pt x="69" y="11"/>
                    </a:moveTo>
                    <a:cubicBezTo>
                      <a:pt x="70" y="15"/>
                      <a:pt x="68" y="20"/>
                      <a:pt x="62" y="24"/>
                    </a:cubicBezTo>
                    <a:cubicBezTo>
                      <a:pt x="56" y="27"/>
                      <a:pt x="47" y="27"/>
                      <a:pt x="36" y="27"/>
                    </a:cubicBezTo>
                    <a:cubicBezTo>
                      <a:pt x="26" y="27"/>
                      <a:pt x="16" y="24"/>
                      <a:pt x="10" y="21"/>
                    </a:cubicBezTo>
                    <a:cubicBezTo>
                      <a:pt x="4" y="17"/>
                      <a:pt x="0" y="14"/>
                      <a:pt x="1" y="10"/>
                    </a:cubicBezTo>
                    <a:cubicBezTo>
                      <a:pt x="3" y="1"/>
                      <a:pt x="18" y="0"/>
                      <a:pt x="35" y="0"/>
                    </a:cubicBezTo>
                    <a:cubicBezTo>
                      <a:pt x="51" y="0"/>
                      <a:pt x="67" y="2"/>
                      <a:pt x="69" y="11"/>
                    </a:cubicBezTo>
                    <a:close/>
                  </a:path>
                </a:pathLst>
              </a:custGeom>
              <a:solidFill>
                <a:srgbClr val="B40363">
                  <a:alpha val="42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6"/>
              <p:cNvSpPr/>
              <p:nvPr/>
            </p:nvSpPr>
            <p:spPr bwMode="auto">
              <a:xfrm>
                <a:off x="-2592956" y="6083863"/>
                <a:ext cx="1562611" cy="545535"/>
              </a:xfrm>
              <a:custGeom>
                <a:avLst/>
                <a:gdLst>
                  <a:gd name="T0" fmla="*/ 12 w 78"/>
                  <a:gd name="T1" fmla="*/ 8 h 25"/>
                  <a:gd name="T2" fmla="*/ 55 w 78"/>
                  <a:gd name="T3" fmla="*/ 21 h 25"/>
                  <a:gd name="T4" fmla="*/ 58 w 78"/>
                  <a:gd name="T5" fmla="*/ 13 h 25"/>
                  <a:gd name="T6" fmla="*/ 74 w 78"/>
                  <a:gd name="T7" fmla="*/ 25 h 25"/>
                  <a:gd name="T8" fmla="*/ 12 w 78"/>
                  <a:gd name="T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25">
                    <a:moveTo>
                      <a:pt x="12" y="8"/>
                    </a:moveTo>
                    <a:cubicBezTo>
                      <a:pt x="0" y="11"/>
                      <a:pt x="54" y="4"/>
                      <a:pt x="55" y="21"/>
                    </a:cubicBezTo>
                    <a:cubicBezTo>
                      <a:pt x="55" y="21"/>
                      <a:pt x="59" y="17"/>
                      <a:pt x="58" y="13"/>
                    </a:cubicBezTo>
                    <a:cubicBezTo>
                      <a:pt x="58" y="9"/>
                      <a:pt x="67" y="16"/>
                      <a:pt x="74" y="25"/>
                    </a:cubicBezTo>
                    <a:cubicBezTo>
                      <a:pt x="78" y="4"/>
                      <a:pt x="38" y="0"/>
                      <a:pt x="12" y="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8" name="Freeform 104"/>
            <p:cNvSpPr/>
            <p:nvPr/>
          </p:nvSpPr>
          <p:spPr bwMode="auto">
            <a:xfrm>
              <a:off x="-372549" y="7719361"/>
              <a:ext cx="691517" cy="271566"/>
            </a:xfrm>
            <a:custGeom>
              <a:avLst/>
              <a:gdLst>
                <a:gd name="T0" fmla="*/ 10 w 27"/>
                <a:gd name="T1" fmla="*/ 0 h 9"/>
                <a:gd name="T2" fmla="*/ 26 w 27"/>
                <a:gd name="T3" fmla="*/ 4 h 9"/>
                <a:gd name="T4" fmla="*/ 18 w 27"/>
                <a:gd name="T5" fmla="*/ 8 h 9"/>
                <a:gd name="T6" fmla="*/ 5 w 27"/>
                <a:gd name="T7" fmla="*/ 4 h 9"/>
                <a:gd name="T8" fmla="*/ 10 w 2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">
                  <a:moveTo>
                    <a:pt x="10" y="0"/>
                  </a:moveTo>
                  <a:cubicBezTo>
                    <a:pt x="12" y="0"/>
                    <a:pt x="26" y="3"/>
                    <a:pt x="26" y="4"/>
                  </a:cubicBezTo>
                  <a:cubicBezTo>
                    <a:pt x="26" y="4"/>
                    <a:pt x="27" y="9"/>
                    <a:pt x="18" y="8"/>
                  </a:cubicBezTo>
                  <a:cubicBezTo>
                    <a:pt x="9" y="7"/>
                    <a:pt x="0" y="3"/>
                    <a:pt x="5" y="4"/>
                  </a:cubicBezTo>
                  <a:cubicBezTo>
                    <a:pt x="11" y="5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2" name="文本框 241"/>
          <p:cNvSpPr txBox="1"/>
          <p:nvPr/>
        </p:nvSpPr>
        <p:spPr>
          <a:xfrm>
            <a:off x="4900801" y="1415659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3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谢谢聆听</a:t>
            </a:r>
            <a:endParaRPr lang="zh-CN" altLang="en-US" sz="4000" spc="3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4857403" y="2169055"/>
            <a:ext cx="2420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spc="300" dirty="0">
                <a:solidFill>
                  <a:schemeClr val="bg1"/>
                </a:solidFill>
                <a:latin typeface="Agency FB" panose="020B0503020202020204" pitchFamily="34" charset="0"/>
              </a:rPr>
              <a:t>THANKS FOR LISTENING</a:t>
            </a:r>
            <a:endParaRPr lang="en-US" altLang="zh-CN" sz="16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3065413" y="1769690"/>
            <a:ext cx="6032147" cy="0"/>
            <a:chOff x="3043003" y="1740662"/>
            <a:chExt cx="6032147" cy="0"/>
          </a:xfrm>
        </p:grpSpPr>
        <p:cxnSp>
          <p:nvCxnSpPr>
            <p:cNvPr id="136" name="直接连接符 135"/>
            <p:cNvCxnSpPr/>
            <p:nvPr/>
          </p:nvCxnSpPr>
          <p:spPr>
            <a:xfrm>
              <a:off x="3043003" y="1740662"/>
              <a:ext cx="167889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7396251" y="1740662"/>
              <a:ext cx="167889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>
        <p14:ripple/>
      </p:transition>
    </mc:Choice>
    <mc:Fallback>
      <p:transition spd="slow" advClick="0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path" presetSubtype="0" accel="67000" decel="3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52 -0.05764 L -1.03255 1.25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10" y="65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67000" decel="3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2.77556E-17 L -1.01771 1.2618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85" y="6307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67000" decel="3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3.7037E-6 L -1.01771 1.2618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85" y="6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67000" decel="3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3.33333E-6 L -1.06224 1.2770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12" y="63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67000" decel="33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29167E-6 7.40741E-7 L -1.1388 1.4233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0" y="7115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67000" decel="3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875E-6 -4.81481E-6 L -1.08334 1.3886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67" y="6942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67000" decel="3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2.96296E-6 L -1.12552 1.4511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76" y="7254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3.33333E-6 -2.96296E-6 L 0.06667 -0.10648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-532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54167E-6 3.33333E-6 L 0.06432 -0.10139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-506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50694 " pathEditMode="relative" rAng="0" ptsTypes="AA">
                                      <p:cBhvr>
                                        <p:cTn id="88" dur="2250" spd="-100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4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1" grpId="0" animBg="1"/>
      <p:bldP spid="242" grpId="0"/>
      <p:bldP spid="2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椭圆 181"/>
          <p:cNvSpPr/>
          <p:nvPr/>
        </p:nvSpPr>
        <p:spPr>
          <a:xfrm>
            <a:off x="1448942" y="120729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400233" y="108747"/>
            <a:ext cx="45719" cy="45719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/>
          <p:cNvSpPr/>
          <p:nvPr/>
        </p:nvSpPr>
        <p:spPr>
          <a:xfrm rot="20246988" flipH="1">
            <a:off x="2029360" y="1095123"/>
            <a:ext cx="45719" cy="45719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/>
          <p:cNvSpPr/>
          <p:nvPr/>
        </p:nvSpPr>
        <p:spPr>
          <a:xfrm rot="20246988" flipH="1">
            <a:off x="1878852" y="1879567"/>
            <a:ext cx="45719" cy="45719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" name="组合 204"/>
          <p:cNvGrpSpPr/>
          <p:nvPr/>
        </p:nvGrpSpPr>
        <p:grpSpPr>
          <a:xfrm>
            <a:off x="1504576" y="478928"/>
            <a:ext cx="9762217" cy="5754369"/>
            <a:chOff x="1504576" y="478928"/>
            <a:chExt cx="9762217" cy="5754369"/>
          </a:xfrm>
          <a:solidFill>
            <a:schemeClr val="bg1">
              <a:alpha val="50000"/>
            </a:schemeClr>
          </a:solidFill>
        </p:grpSpPr>
        <p:sp>
          <p:nvSpPr>
            <p:cNvPr id="206" name="椭圆 205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152177" y="-165289"/>
            <a:ext cx="3961600" cy="1911270"/>
            <a:chOff x="-6475466" y="507434"/>
            <a:chExt cx="3961600" cy="1911270"/>
          </a:xfrm>
        </p:grpSpPr>
        <p:sp>
          <p:nvSpPr>
            <p:cNvPr id="118" name="椭圆 117"/>
            <p:cNvSpPr/>
            <p:nvPr/>
          </p:nvSpPr>
          <p:spPr>
            <a:xfrm rot="10800000">
              <a:off x="-6475466" y="1663134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 rot="10800000">
              <a:off x="-3736401" y="2372985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 rot="10800000">
              <a:off x="-3409376" y="1739334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 rot="10800000">
              <a:off x="-5275317" y="1193234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 rot="10800000">
              <a:off x="-2559585" y="2166610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 rot="10800000">
              <a:off x="-3849205" y="1072584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 rot="10800000">
              <a:off x="-3351267" y="507434"/>
              <a:ext cx="45719" cy="4571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7" name="矩形 1026" hidden="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F0A31">
                  <a:alpha val="0"/>
                </a:srgbClr>
              </a:gs>
              <a:gs pos="83000">
                <a:srgbClr val="080219">
                  <a:alpha val="9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1" name="直接连接符 150"/>
          <p:cNvCxnSpPr/>
          <p:nvPr/>
        </p:nvCxnSpPr>
        <p:spPr>
          <a:xfrm flipV="1">
            <a:off x="4171099" y="-49299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 flipV="1">
            <a:off x="4264011" y="479074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 flipV="1">
            <a:off x="5637256" y="-118644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组合 153"/>
          <p:cNvGrpSpPr/>
          <p:nvPr/>
        </p:nvGrpSpPr>
        <p:grpSpPr>
          <a:xfrm>
            <a:off x="4125470" y="1131943"/>
            <a:ext cx="561612" cy="504571"/>
            <a:chOff x="9116907" y="1250587"/>
            <a:chExt cx="561612" cy="504571"/>
          </a:xfrm>
        </p:grpSpPr>
        <p:sp>
          <p:nvSpPr>
            <p:cNvPr id="155" name="椭圆 154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弦形 155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6098748" y="703371"/>
            <a:ext cx="2467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spc="300" dirty="0">
                <a:solidFill>
                  <a:schemeClr val="bg1"/>
                </a:solidFill>
                <a:latin typeface="Agency FB" panose="020B0503020202020204" pitchFamily="34" charset="0"/>
              </a:rPr>
              <a:t>CONTENTS</a:t>
            </a:r>
            <a:endParaRPr lang="zh-CN" altLang="en-US" sz="48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6821170" y="2139315"/>
            <a:ext cx="12020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noProof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项目概述</a:t>
            </a:r>
            <a:endParaRPr lang="zh-CN" altLang="en-US" noProof="1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60" name="椭圆 159"/>
          <p:cNvSpPr/>
          <p:nvPr/>
        </p:nvSpPr>
        <p:spPr>
          <a:xfrm rot="20146604">
            <a:off x="4238089" y="2437707"/>
            <a:ext cx="2194684" cy="686131"/>
          </a:xfrm>
          <a:prstGeom prst="ellipse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1" name="组合 160"/>
          <p:cNvGrpSpPr/>
          <p:nvPr/>
        </p:nvGrpSpPr>
        <p:grpSpPr>
          <a:xfrm>
            <a:off x="4870475" y="2023430"/>
            <a:ext cx="850169" cy="851642"/>
            <a:chOff x="4870475" y="2023430"/>
            <a:chExt cx="850169" cy="851642"/>
          </a:xfrm>
        </p:grpSpPr>
        <p:grpSp>
          <p:nvGrpSpPr>
            <p:cNvPr id="162" name="组合 161"/>
            <p:cNvGrpSpPr/>
            <p:nvPr/>
          </p:nvGrpSpPr>
          <p:grpSpPr>
            <a:xfrm rot="18900000" flipH="1">
              <a:off x="4870475" y="2023430"/>
              <a:ext cx="850169" cy="851642"/>
              <a:chOff x="5181600" y="981075"/>
              <a:chExt cx="1831975" cy="1835150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5181600" y="981075"/>
                <a:ext cx="1831975" cy="1835150"/>
              </a:xfrm>
              <a:prstGeom prst="ellipse">
                <a:avLst/>
              </a:prstGeom>
              <a:solidFill>
                <a:srgbClr val="06B6E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77"/>
              <p:cNvSpPr>
                <a:spLocks noEditPoints="1"/>
              </p:cNvSpPr>
              <p:nvPr/>
            </p:nvSpPr>
            <p:spPr bwMode="auto">
              <a:xfrm>
                <a:off x="7013575" y="1890713"/>
                <a:ext cx="0" cy="41275"/>
              </a:xfrm>
              <a:custGeom>
                <a:avLst/>
                <a:gdLst>
                  <a:gd name="T0" fmla="*/ 11 h 11"/>
                  <a:gd name="T1" fmla="*/ 11 h 11"/>
                  <a:gd name="T2" fmla="*/ 11 h 11"/>
                  <a:gd name="T3" fmla="*/ 10 h 11"/>
                  <a:gd name="T4" fmla="*/ 9 h 11"/>
                  <a:gd name="T5" fmla="*/ 9 h 11"/>
                  <a:gd name="T6" fmla="*/ 7 h 11"/>
                  <a:gd name="T7" fmla="*/ 7 h 11"/>
                  <a:gd name="T8" fmla="*/ 7 h 11"/>
                  <a:gd name="T9" fmla="*/ 6 h 11"/>
                  <a:gd name="T10" fmla="*/ 6 h 11"/>
                  <a:gd name="T11" fmla="*/ 6 h 11"/>
                  <a:gd name="T12" fmla="*/ 6 h 11"/>
                  <a:gd name="T13" fmla="*/ 5 h 11"/>
                  <a:gd name="T14" fmla="*/ 5 h 11"/>
                  <a:gd name="T15" fmla="*/ 5 h 11"/>
                  <a:gd name="T16" fmla="*/ 4 h 11"/>
                  <a:gd name="T17" fmla="*/ 4 h 11"/>
                  <a:gd name="T18" fmla="*/ 4 h 11"/>
                  <a:gd name="T19" fmla="*/ 4 h 11"/>
                  <a:gd name="T20" fmla="*/ 4 h 11"/>
                  <a:gd name="T21" fmla="*/ 3 h 11"/>
                  <a:gd name="T22" fmla="*/ 3 h 11"/>
                  <a:gd name="T23" fmla="*/ 3 h 11"/>
                  <a:gd name="T24" fmla="*/ 3 h 11"/>
                  <a:gd name="T25" fmla="*/ 2 h 11"/>
                  <a:gd name="T26" fmla="*/ 2 h 11"/>
                  <a:gd name="T27" fmla="*/ 2 h 11"/>
                  <a:gd name="T28" fmla="*/ 1 h 11"/>
                  <a:gd name="T29" fmla="*/ 1 h 11"/>
                  <a:gd name="T30" fmla="*/ 1 h 11"/>
                  <a:gd name="T31" fmla="*/ 1 h 11"/>
                  <a:gd name="T32" fmla="*/ 1 h 11"/>
                  <a:gd name="T33" fmla="*/ 1 h 11"/>
                  <a:gd name="T34" fmla="*/ 0 h 11"/>
                  <a:gd name="T35" fmla="*/ 0 h 11"/>
                  <a:gd name="T36" fmla="*/ 0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  <a:cxn ang="0">
                    <a:pos x="0" y="T33"/>
                  </a:cxn>
                  <a:cxn ang="0">
                    <a:pos x="0" y="T34"/>
                  </a:cxn>
                  <a:cxn ang="0">
                    <a:pos x="0" y="T35"/>
                  </a:cxn>
                  <a:cxn ang="0">
                    <a:pos x="0" y="T36"/>
                  </a:cxn>
                </a:cxnLst>
                <a:rect l="0" t="0" r="r" b="b"/>
                <a:pathLst>
                  <a:path h="11"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FFF7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78"/>
              <p:cNvSpPr/>
              <p:nvPr/>
            </p:nvSpPr>
            <p:spPr bwMode="auto">
              <a:xfrm>
                <a:off x="6330950" y="1296988"/>
                <a:ext cx="682625" cy="1423988"/>
              </a:xfrm>
              <a:custGeom>
                <a:avLst/>
                <a:gdLst>
                  <a:gd name="T0" fmla="*/ 42 w 181"/>
                  <a:gd name="T1" fmla="*/ 0 h 377"/>
                  <a:gd name="T2" fmla="*/ 29 w 181"/>
                  <a:gd name="T3" fmla="*/ 68 h 377"/>
                  <a:gd name="T4" fmla="*/ 56 w 181"/>
                  <a:gd name="T5" fmla="*/ 274 h 377"/>
                  <a:gd name="T6" fmla="*/ 39 w 181"/>
                  <a:gd name="T7" fmla="*/ 317 h 377"/>
                  <a:gd name="T8" fmla="*/ 173 w 181"/>
                  <a:gd name="T9" fmla="*/ 223 h 377"/>
                  <a:gd name="T10" fmla="*/ 173 w 181"/>
                  <a:gd name="T11" fmla="*/ 223 h 377"/>
                  <a:gd name="T12" fmla="*/ 173 w 181"/>
                  <a:gd name="T13" fmla="*/ 223 h 377"/>
                  <a:gd name="T14" fmla="*/ 46 w 181"/>
                  <a:gd name="T15" fmla="*/ 377 h 377"/>
                  <a:gd name="T16" fmla="*/ 181 w 181"/>
                  <a:gd name="T17" fmla="*/ 168 h 377"/>
                  <a:gd name="T18" fmla="*/ 181 w 181"/>
                  <a:gd name="T19" fmla="*/ 168 h 377"/>
                  <a:gd name="T20" fmla="*/ 181 w 181"/>
                  <a:gd name="T21" fmla="*/ 168 h 377"/>
                  <a:gd name="T22" fmla="*/ 181 w 181"/>
                  <a:gd name="T23" fmla="*/ 168 h 377"/>
                  <a:gd name="T24" fmla="*/ 181 w 181"/>
                  <a:gd name="T25" fmla="*/ 167 h 377"/>
                  <a:gd name="T26" fmla="*/ 181 w 181"/>
                  <a:gd name="T27" fmla="*/ 167 h 377"/>
                  <a:gd name="T28" fmla="*/ 181 w 181"/>
                  <a:gd name="T29" fmla="*/ 166 h 377"/>
                  <a:gd name="T30" fmla="*/ 181 w 181"/>
                  <a:gd name="T31" fmla="*/ 166 h 377"/>
                  <a:gd name="T32" fmla="*/ 181 w 181"/>
                  <a:gd name="T33" fmla="*/ 164 h 377"/>
                  <a:gd name="T34" fmla="*/ 181 w 181"/>
                  <a:gd name="T35" fmla="*/ 164 h 377"/>
                  <a:gd name="T36" fmla="*/ 181 w 181"/>
                  <a:gd name="T37" fmla="*/ 164 h 377"/>
                  <a:gd name="T38" fmla="*/ 181 w 181"/>
                  <a:gd name="T39" fmla="*/ 164 h 377"/>
                  <a:gd name="T40" fmla="*/ 181 w 181"/>
                  <a:gd name="T41" fmla="*/ 163 h 377"/>
                  <a:gd name="T42" fmla="*/ 181 w 181"/>
                  <a:gd name="T43" fmla="*/ 163 h 377"/>
                  <a:gd name="T44" fmla="*/ 181 w 181"/>
                  <a:gd name="T45" fmla="*/ 163 h 377"/>
                  <a:gd name="T46" fmla="*/ 181 w 181"/>
                  <a:gd name="T47" fmla="*/ 163 h 377"/>
                  <a:gd name="T48" fmla="*/ 181 w 181"/>
                  <a:gd name="T49" fmla="*/ 163 h 377"/>
                  <a:gd name="T50" fmla="*/ 181 w 181"/>
                  <a:gd name="T51" fmla="*/ 163 h 377"/>
                  <a:gd name="T52" fmla="*/ 181 w 181"/>
                  <a:gd name="T53" fmla="*/ 162 h 377"/>
                  <a:gd name="T54" fmla="*/ 181 w 181"/>
                  <a:gd name="T55" fmla="*/ 162 h 377"/>
                  <a:gd name="T56" fmla="*/ 181 w 181"/>
                  <a:gd name="T57" fmla="*/ 162 h 377"/>
                  <a:gd name="T58" fmla="*/ 181 w 181"/>
                  <a:gd name="T59" fmla="*/ 162 h 377"/>
                  <a:gd name="T60" fmla="*/ 181 w 181"/>
                  <a:gd name="T61" fmla="*/ 162 h 377"/>
                  <a:gd name="T62" fmla="*/ 181 w 181"/>
                  <a:gd name="T63" fmla="*/ 161 h 377"/>
                  <a:gd name="T64" fmla="*/ 181 w 181"/>
                  <a:gd name="T65" fmla="*/ 161 h 377"/>
                  <a:gd name="T66" fmla="*/ 181 w 181"/>
                  <a:gd name="T67" fmla="*/ 161 h 377"/>
                  <a:gd name="T68" fmla="*/ 181 w 181"/>
                  <a:gd name="T69" fmla="*/ 161 h 377"/>
                  <a:gd name="T70" fmla="*/ 181 w 181"/>
                  <a:gd name="T71" fmla="*/ 161 h 377"/>
                  <a:gd name="T72" fmla="*/ 181 w 181"/>
                  <a:gd name="T73" fmla="*/ 160 h 377"/>
                  <a:gd name="T74" fmla="*/ 181 w 181"/>
                  <a:gd name="T75" fmla="*/ 160 h 377"/>
                  <a:gd name="T76" fmla="*/ 181 w 181"/>
                  <a:gd name="T77" fmla="*/ 160 h 377"/>
                  <a:gd name="T78" fmla="*/ 181 w 181"/>
                  <a:gd name="T79" fmla="*/ 160 h 377"/>
                  <a:gd name="T80" fmla="*/ 181 w 181"/>
                  <a:gd name="T81" fmla="*/ 160 h 377"/>
                  <a:gd name="T82" fmla="*/ 181 w 181"/>
                  <a:gd name="T83" fmla="*/ 160 h 377"/>
                  <a:gd name="T84" fmla="*/ 181 w 181"/>
                  <a:gd name="T85" fmla="*/ 159 h 377"/>
                  <a:gd name="T86" fmla="*/ 181 w 181"/>
                  <a:gd name="T87" fmla="*/ 159 h 377"/>
                  <a:gd name="T88" fmla="*/ 181 w 181"/>
                  <a:gd name="T89" fmla="*/ 159 h 377"/>
                  <a:gd name="T90" fmla="*/ 181 w 181"/>
                  <a:gd name="T91" fmla="*/ 159 h 377"/>
                  <a:gd name="T92" fmla="*/ 181 w 181"/>
                  <a:gd name="T93" fmla="*/ 159 h 377"/>
                  <a:gd name="T94" fmla="*/ 181 w 181"/>
                  <a:gd name="T95" fmla="*/ 159 h 377"/>
                  <a:gd name="T96" fmla="*/ 181 w 181"/>
                  <a:gd name="T97" fmla="*/ 159 h 377"/>
                  <a:gd name="T98" fmla="*/ 181 w 181"/>
                  <a:gd name="T99" fmla="*/ 158 h 377"/>
                  <a:gd name="T100" fmla="*/ 181 w 181"/>
                  <a:gd name="T101" fmla="*/ 158 h 377"/>
                  <a:gd name="T102" fmla="*/ 181 w 181"/>
                  <a:gd name="T103" fmla="*/ 158 h 377"/>
                  <a:gd name="T104" fmla="*/ 181 w 181"/>
                  <a:gd name="T105" fmla="*/ 158 h 377"/>
                  <a:gd name="T106" fmla="*/ 181 w 181"/>
                  <a:gd name="T107" fmla="*/ 158 h 377"/>
                  <a:gd name="T108" fmla="*/ 181 w 181"/>
                  <a:gd name="T109" fmla="*/ 158 h 377"/>
                  <a:gd name="T110" fmla="*/ 181 w 181"/>
                  <a:gd name="T111" fmla="*/ 157 h 377"/>
                  <a:gd name="T112" fmla="*/ 181 w 181"/>
                  <a:gd name="T113" fmla="*/ 157 h 377"/>
                  <a:gd name="T114" fmla="*/ 181 w 181"/>
                  <a:gd name="T115" fmla="*/ 157 h 377"/>
                  <a:gd name="T116" fmla="*/ 181 w 181"/>
                  <a:gd name="T117" fmla="*/ 157 h 377"/>
                  <a:gd name="T118" fmla="*/ 181 w 181"/>
                  <a:gd name="T119" fmla="*/ 157 h 377"/>
                  <a:gd name="T120" fmla="*/ 152 w 181"/>
                  <a:gd name="T121" fmla="*/ 43 h 377"/>
                  <a:gd name="T122" fmla="*/ 42 w 181"/>
                  <a:gd name="T123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1" h="377">
                    <a:moveTo>
                      <a:pt x="42" y="0"/>
                    </a:moveTo>
                    <a:cubicBezTo>
                      <a:pt x="0" y="0"/>
                      <a:pt x="18" y="50"/>
                      <a:pt x="29" y="68"/>
                    </a:cubicBezTo>
                    <a:cubicBezTo>
                      <a:pt x="56" y="112"/>
                      <a:pt x="95" y="140"/>
                      <a:pt x="56" y="274"/>
                    </a:cubicBezTo>
                    <a:cubicBezTo>
                      <a:pt x="51" y="290"/>
                      <a:pt x="46" y="304"/>
                      <a:pt x="39" y="317"/>
                    </a:cubicBezTo>
                    <a:cubicBezTo>
                      <a:pt x="94" y="302"/>
                      <a:pt x="141" y="268"/>
                      <a:pt x="173" y="223"/>
                    </a:cubicBezTo>
                    <a:cubicBezTo>
                      <a:pt x="173" y="223"/>
                      <a:pt x="173" y="223"/>
                      <a:pt x="173" y="223"/>
                    </a:cubicBezTo>
                    <a:cubicBezTo>
                      <a:pt x="173" y="223"/>
                      <a:pt x="173" y="223"/>
                      <a:pt x="173" y="223"/>
                    </a:cubicBezTo>
                    <a:cubicBezTo>
                      <a:pt x="154" y="290"/>
                      <a:pt x="108" y="346"/>
                      <a:pt x="46" y="377"/>
                    </a:cubicBezTo>
                    <a:cubicBezTo>
                      <a:pt x="124" y="339"/>
                      <a:pt x="178" y="260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6"/>
                    </a:cubicBezTo>
                    <a:cubicBezTo>
                      <a:pt x="181" y="166"/>
                      <a:pt x="181" y="166"/>
                      <a:pt x="181" y="166"/>
                    </a:cubicBezTo>
                    <a:cubicBezTo>
                      <a:pt x="181" y="166"/>
                      <a:pt x="181" y="165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16"/>
                      <a:pt x="170" y="77"/>
                      <a:pt x="152" y="43"/>
                    </a:cubicBezTo>
                    <a:cubicBezTo>
                      <a:pt x="97" y="12"/>
                      <a:pt x="63" y="0"/>
                      <a:pt x="42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79"/>
              <p:cNvSpPr/>
              <p:nvPr/>
            </p:nvSpPr>
            <p:spPr bwMode="auto">
              <a:xfrm>
                <a:off x="5186363" y="1071563"/>
                <a:ext cx="1041400" cy="1350963"/>
              </a:xfrm>
              <a:custGeom>
                <a:avLst/>
                <a:gdLst>
                  <a:gd name="T0" fmla="*/ 136 w 276"/>
                  <a:gd name="T1" fmla="*/ 0 h 358"/>
                  <a:gd name="T2" fmla="*/ 0 w 276"/>
                  <a:gd name="T3" fmla="*/ 198 h 358"/>
                  <a:gd name="T4" fmla="*/ 0 w 276"/>
                  <a:gd name="T5" fmla="*/ 198 h 358"/>
                  <a:gd name="T6" fmla="*/ 47 w 276"/>
                  <a:gd name="T7" fmla="*/ 74 h 358"/>
                  <a:gd name="T8" fmla="*/ 41 w 276"/>
                  <a:gd name="T9" fmla="*/ 139 h 358"/>
                  <a:gd name="T10" fmla="*/ 168 w 276"/>
                  <a:gd name="T11" fmla="*/ 358 h 358"/>
                  <a:gd name="T12" fmla="*/ 240 w 276"/>
                  <a:gd name="T13" fmla="*/ 246 h 358"/>
                  <a:gd name="T14" fmla="*/ 165 w 276"/>
                  <a:gd name="T15" fmla="*/ 94 h 358"/>
                  <a:gd name="T16" fmla="*/ 136 w 276"/>
                  <a:gd name="T17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" h="358">
                    <a:moveTo>
                      <a:pt x="136" y="0"/>
                    </a:moveTo>
                    <a:cubicBezTo>
                      <a:pt x="61" y="37"/>
                      <a:pt x="7" y="111"/>
                      <a:pt x="0" y="198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53"/>
                      <a:pt x="22" y="109"/>
                      <a:pt x="47" y="74"/>
                    </a:cubicBezTo>
                    <a:cubicBezTo>
                      <a:pt x="41" y="95"/>
                      <a:pt x="41" y="117"/>
                      <a:pt x="41" y="139"/>
                    </a:cubicBezTo>
                    <a:cubicBezTo>
                      <a:pt x="41" y="233"/>
                      <a:pt x="91" y="317"/>
                      <a:pt x="168" y="358"/>
                    </a:cubicBezTo>
                    <a:cubicBezTo>
                      <a:pt x="187" y="333"/>
                      <a:pt x="217" y="290"/>
                      <a:pt x="240" y="246"/>
                    </a:cubicBezTo>
                    <a:cubicBezTo>
                      <a:pt x="276" y="176"/>
                      <a:pt x="265" y="110"/>
                      <a:pt x="165" y="94"/>
                    </a:cubicBezTo>
                    <a:cubicBezTo>
                      <a:pt x="86" y="81"/>
                      <a:pt x="119" y="24"/>
                      <a:pt x="136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Oval 180"/>
              <p:cNvSpPr>
                <a:spLocks noChangeArrowheads="1"/>
              </p:cNvSpPr>
              <p:nvPr/>
            </p:nvSpPr>
            <p:spPr bwMode="auto">
              <a:xfrm>
                <a:off x="5753100" y="1055688"/>
                <a:ext cx="290513" cy="306388"/>
              </a:xfrm>
              <a:prstGeom prst="ellipse">
                <a:avLst/>
              </a:pr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Oval 181"/>
              <p:cNvSpPr>
                <a:spLocks noChangeArrowheads="1"/>
              </p:cNvSpPr>
              <p:nvPr/>
            </p:nvSpPr>
            <p:spPr bwMode="auto">
              <a:xfrm>
                <a:off x="6076950" y="1211263"/>
                <a:ext cx="95250" cy="93663"/>
              </a:xfrm>
              <a:prstGeom prst="ellipse">
                <a:avLst/>
              </a:pr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82"/>
              <p:cNvSpPr/>
              <p:nvPr/>
            </p:nvSpPr>
            <p:spPr bwMode="auto">
              <a:xfrm>
                <a:off x="5972175" y="2441575"/>
                <a:ext cx="241300" cy="82550"/>
              </a:xfrm>
              <a:custGeom>
                <a:avLst/>
                <a:gdLst>
                  <a:gd name="T0" fmla="*/ 27 w 64"/>
                  <a:gd name="T1" fmla="*/ 0 h 22"/>
                  <a:gd name="T2" fmla="*/ 3 w 64"/>
                  <a:gd name="T3" fmla="*/ 9 h 22"/>
                  <a:gd name="T4" fmla="*/ 0 w 64"/>
                  <a:gd name="T5" fmla="*/ 12 h 22"/>
                  <a:gd name="T6" fmla="*/ 64 w 64"/>
                  <a:gd name="T7" fmla="*/ 22 h 22"/>
                  <a:gd name="T8" fmla="*/ 58 w 64"/>
                  <a:gd name="T9" fmla="*/ 14 h 22"/>
                  <a:gd name="T10" fmla="*/ 27 w 64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22">
                    <a:moveTo>
                      <a:pt x="27" y="0"/>
                    </a:moveTo>
                    <a:cubicBezTo>
                      <a:pt x="18" y="0"/>
                      <a:pt x="10" y="3"/>
                      <a:pt x="3" y="9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20" y="18"/>
                      <a:pt x="42" y="22"/>
                      <a:pt x="64" y="22"/>
                    </a:cubicBezTo>
                    <a:cubicBezTo>
                      <a:pt x="63" y="20"/>
                      <a:pt x="61" y="17"/>
                      <a:pt x="58" y="14"/>
                    </a:cubicBezTo>
                    <a:cubicBezTo>
                      <a:pt x="50" y="5"/>
                      <a:pt x="38" y="0"/>
                      <a:pt x="27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83"/>
              <p:cNvSpPr/>
              <p:nvPr/>
            </p:nvSpPr>
            <p:spPr bwMode="auto">
              <a:xfrm>
                <a:off x="6107113" y="2271713"/>
                <a:ext cx="180975" cy="161925"/>
              </a:xfrm>
              <a:custGeom>
                <a:avLst/>
                <a:gdLst>
                  <a:gd name="T0" fmla="*/ 24 w 48"/>
                  <a:gd name="T1" fmla="*/ 0 h 43"/>
                  <a:gd name="T2" fmla="*/ 10 w 48"/>
                  <a:gd name="T3" fmla="*/ 5 h 43"/>
                  <a:gd name="T4" fmla="*/ 8 w 48"/>
                  <a:gd name="T5" fmla="*/ 36 h 43"/>
                  <a:gd name="T6" fmla="*/ 24 w 48"/>
                  <a:gd name="T7" fmla="*/ 43 h 43"/>
                  <a:gd name="T8" fmla="*/ 38 w 48"/>
                  <a:gd name="T9" fmla="*/ 38 h 43"/>
                  <a:gd name="T10" fmla="*/ 40 w 48"/>
                  <a:gd name="T11" fmla="*/ 7 h 43"/>
                  <a:gd name="T12" fmla="*/ 24 w 48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3">
                    <a:moveTo>
                      <a:pt x="24" y="0"/>
                    </a:moveTo>
                    <a:cubicBezTo>
                      <a:pt x="19" y="0"/>
                      <a:pt x="14" y="2"/>
                      <a:pt x="10" y="5"/>
                    </a:cubicBezTo>
                    <a:cubicBezTo>
                      <a:pt x="1" y="13"/>
                      <a:pt x="0" y="27"/>
                      <a:pt x="8" y="36"/>
                    </a:cubicBezTo>
                    <a:cubicBezTo>
                      <a:pt x="12" y="40"/>
                      <a:pt x="18" y="43"/>
                      <a:pt x="24" y="43"/>
                    </a:cubicBezTo>
                    <a:cubicBezTo>
                      <a:pt x="29" y="43"/>
                      <a:pt x="34" y="41"/>
                      <a:pt x="38" y="38"/>
                    </a:cubicBezTo>
                    <a:cubicBezTo>
                      <a:pt x="47" y="30"/>
                      <a:pt x="48" y="16"/>
                      <a:pt x="40" y="7"/>
                    </a:cubicBezTo>
                    <a:cubicBezTo>
                      <a:pt x="36" y="3"/>
                      <a:pt x="30" y="0"/>
                      <a:pt x="24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84"/>
              <p:cNvSpPr/>
              <p:nvPr/>
            </p:nvSpPr>
            <p:spPr bwMode="auto">
              <a:xfrm>
                <a:off x="6232525" y="2430463"/>
                <a:ext cx="104775" cy="93663"/>
              </a:xfrm>
              <a:custGeom>
                <a:avLst/>
                <a:gdLst>
                  <a:gd name="T0" fmla="*/ 14 w 28"/>
                  <a:gd name="T1" fmla="*/ 0 h 25"/>
                  <a:gd name="T2" fmla="*/ 6 w 28"/>
                  <a:gd name="T3" fmla="*/ 3 h 25"/>
                  <a:gd name="T4" fmla="*/ 5 w 28"/>
                  <a:gd name="T5" fmla="*/ 21 h 25"/>
                  <a:gd name="T6" fmla="*/ 14 w 28"/>
                  <a:gd name="T7" fmla="*/ 25 h 25"/>
                  <a:gd name="T8" fmla="*/ 16 w 28"/>
                  <a:gd name="T9" fmla="*/ 25 h 25"/>
                  <a:gd name="T10" fmla="*/ 23 w 28"/>
                  <a:gd name="T11" fmla="*/ 22 h 25"/>
                  <a:gd name="T12" fmla="*/ 24 w 28"/>
                  <a:gd name="T13" fmla="*/ 4 h 25"/>
                  <a:gd name="T14" fmla="*/ 14 w 28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5">
                    <a:moveTo>
                      <a:pt x="14" y="0"/>
                    </a:moveTo>
                    <a:cubicBezTo>
                      <a:pt x="11" y="0"/>
                      <a:pt x="8" y="1"/>
                      <a:pt x="6" y="3"/>
                    </a:cubicBezTo>
                    <a:cubicBezTo>
                      <a:pt x="1" y="8"/>
                      <a:pt x="0" y="16"/>
                      <a:pt x="5" y="21"/>
                    </a:cubicBezTo>
                    <a:cubicBezTo>
                      <a:pt x="7" y="24"/>
                      <a:pt x="10" y="25"/>
                      <a:pt x="14" y="25"/>
                    </a:cubicBezTo>
                    <a:cubicBezTo>
                      <a:pt x="14" y="25"/>
                      <a:pt x="15" y="25"/>
                      <a:pt x="16" y="25"/>
                    </a:cubicBezTo>
                    <a:cubicBezTo>
                      <a:pt x="19" y="25"/>
                      <a:pt x="21" y="24"/>
                      <a:pt x="23" y="22"/>
                    </a:cubicBezTo>
                    <a:cubicBezTo>
                      <a:pt x="28" y="17"/>
                      <a:pt x="28" y="9"/>
                      <a:pt x="24" y="4"/>
                    </a:cubicBezTo>
                    <a:cubicBezTo>
                      <a:pt x="21" y="1"/>
                      <a:pt x="18" y="0"/>
                      <a:pt x="14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85"/>
              <p:cNvSpPr>
                <a:spLocks noEditPoints="1"/>
              </p:cNvSpPr>
              <p:nvPr/>
            </p:nvSpPr>
            <p:spPr bwMode="auto">
              <a:xfrm>
                <a:off x="6099175" y="2816225"/>
                <a:ext cx="19050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0 w 5"/>
                  <a:gd name="T4" fmla="*/ 0 w 5"/>
                  <a:gd name="T5" fmla="*/ 0 w 5"/>
                  <a:gd name="T6" fmla="*/ 1 w 5"/>
                  <a:gd name="T7" fmla="*/ 1 w 5"/>
                  <a:gd name="T8" fmla="*/ 1 w 5"/>
                  <a:gd name="T9" fmla="*/ 1 w 5"/>
                  <a:gd name="T10" fmla="*/ 1 w 5"/>
                  <a:gd name="T11" fmla="*/ 1 w 5"/>
                  <a:gd name="T12" fmla="*/ 1 w 5"/>
                  <a:gd name="T13" fmla="*/ 1 w 5"/>
                  <a:gd name="T14" fmla="*/ 1 w 5"/>
                  <a:gd name="T15" fmla="*/ 2 w 5"/>
                  <a:gd name="T16" fmla="*/ 2 w 5"/>
                  <a:gd name="T17" fmla="*/ 2 w 5"/>
                  <a:gd name="T18" fmla="*/ 2 w 5"/>
                  <a:gd name="T19" fmla="*/ 2 w 5"/>
                  <a:gd name="T20" fmla="*/ 2 w 5"/>
                  <a:gd name="T21" fmla="*/ 3 w 5"/>
                  <a:gd name="T22" fmla="*/ 3 w 5"/>
                  <a:gd name="T23" fmla="*/ 3 w 5"/>
                  <a:gd name="T24" fmla="*/ 3 w 5"/>
                  <a:gd name="T25" fmla="*/ 3 w 5"/>
                  <a:gd name="T26" fmla="*/ 3 w 5"/>
                  <a:gd name="T27" fmla="*/ 4 w 5"/>
                  <a:gd name="T28" fmla="*/ 4 w 5"/>
                  <a:gd name="T29" fmla="*/ 4 w 5"/>
                  <a:gd name="T30" fmla="*/ 4 w 5"/>
                  <a:gd name="T31" fmla="*/ 4 w 5"/>
                  <a:gd name="T32" fmla="*/ 4 w 5"/>
                  <a:gd name="T33" fmla="*/ 5 w 5"/>
                  <a:gd name="T34" fmla="*/ 5 w 5"/>
                  <a:gd name="T35" fmla="*/ 5 w 5"/>
                  <a:gd name="T36" fmla="*/ 5 w 5"/>
                  <a:gd name="T37" fmla="*/ 5 w 5"/>
                  <a:gd name="T38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  <a:cxn ang="0">
                    <a:pos x="T15" y="0"/>
                  </a:cxn>
                  <a:cxn ang="0">
                    <a:pos x="T16" y="0"/>
                  </a:cxn>
                  <a:cxn ang="0">
                    <a:pos x="T17" y="0"/>
                  </a:cxn>
                  <a:cxn ang="0">
                    <a:pos x="T18" y="0"/>
                  </a:cxn>
                  <a:cxn ang="0">
                    <a:pos x="T19" y="0"/>
                  </a:cxn>
                  <a:cxn ang="0">
                    <a:pos x="T20" y="0"/>
                  </a:cxn>
                  <a:cxn ang="0">
                    <a:pos x="T21" y="0"/>
                  </a:cxn>
                  <a:cxn ang="0">
                    <a:pos x="T22" y="0"/>
                  </a:cxn>
                  <a:cxn ang="0">
                    <a:pos x="T23" y="0"/>
                  </a:cxn>
                  <a:cxn ang="0">
                    <a:pos x="T24" y="0"/>
                  </a:cxn>
                  <a:cxn ang="0">
                    <a:pos x="T25" y="0"/>
                  </a:cxn>
                  <a:cxn ang="0">
                    <a:pos x="T26" y="0"/>
                  </a:cxn>
                  <a:cxn ang="0">
                    <a:pos x="T27" y="0"/>
                  </a:cxn>
                  <a:cxn ang="0">
                    <a:pos x="T28" y="0"/>
                  </a:cxn>
                  <a:cxn ang="0">
                    <a:pos x="T29" y="0"/>
                  </a:cxn>
                  <a:cxn ang="0">
                    <a:pos x="T30" y="0"/>
                  </a:cxn>
                  <a:cxn ang="0">
                    <a:pos x="T31" y="0"/>
                  </a:cxn>
                  <a:cxn ang="0">
                    <a:pos x="T32" y="0"/>
                  </a:cxn>
                  <a:cxn ang="0">
                    <a:pos x="T33" y="0"/>
                  </a:cxn>
                  <a:cxn ang="0">
                    <a:pos x="T34" y="0"/>
                  </a:cxn>
                  <a:cxn ang="0">
                    <a:pos x="T35" y="0"/>
                  </a:cxn>
                  <a:cxn ang="0">
                    <a:pos x="T36" y="0"/>
                  </a:cxn>
                  <a:cxn ang="0">
                    <a:pos x="T37" y="0"/>
                  </a:cxn>
                  <a:cxn ang="0">
                    <a:pos x="T38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86"/>
              <p:cNvSpPr/>
              <p:nvPr/>
            </p:nvSpPr>
            <p:spPr bwMode="auto">
              <a:xfrm>
                <a:off x="5181600" y="1803401"/>
                <a:ext cx="1322387" cy="1012824"/>
              </a:xfrm>
              <a:custGeom>
                <a:avLst/>
                <a:gdLst>
                  <a:gd name="T0" fmla="*/ 16 w 350"/>
                  <a:gd name="T1" fmla="*/ 0 h 268"/>
                  <a:gd name="T2" fmla="*/ 1 w 350"/>
                  <a:gd name="T3" fmla="*/ 4 h 268"/>
                  <a:gd name="T4" fmla="*/ 0 w 350"/>
                  <a:gd name="T5" fmla="*/ 25 h 268"/>
                  <a:gd name="T6" fmla="*/ 0 w 350"/>
                  <a:gd name="T7" fmla="*/ 25 h 268"/>
                  <a:gd name="T8" fmla="*/ 242 w 350"/>
                  <a:gd name="T9" fmla="*/ 268 h 268"/>
                  <a:gd name="T10" fmla="*/ 243 w 350"/>
                  <a:gd name="T11" fmla="*/ 268 h 268"/>
                  <a:gd name="T12" fmla="*/ 243 w 350"/>
                  <a:gd name="T13" fmla="*/ 268 h 268"/>
                  <a:gd name="T14" fmla="*/ 243 w 350"/>
                  <a:gd name="T15" fmla="*/ 268 h 268"/>
                  <a:gd name="T16" fmla="*/ 243 w 350"/>
                  <a:gd name="T17" fmla="*/ 268 h 268"/>
                  <a:gd name="T18" fmla="*/ 244 w 350"/>
                  <a:gd name="T19" fmla="*/ 268 h 268"/>
                  <a:gd name="T20" fmla="*/ 244 w 350"/>
                  <a:gd name="T21" fmla="*/ 268 h 268"/>
                  <a:gd name="T22" fmla="*/ 244 w 350"/>
                  <a:gd name="T23" fmla="*/ 268 h 268"/>
                  <a:gd name="T24" fmla="*/ 244 w 350"/>
                  <a:gd name="T25" fmla="*/ 268 h 268"/>
                  <a:gd name="T26" fmla="*/ 244 w 350"/>
                  <a:gd name="T27" fmla="*/ 268 h 268"/>
                  <a:gd name="T28" fmla="*/ 244 w 350"/>
                  <a:gd name="T29" fmla="*/ 268 h 268"/>
                  <a:gd name="T30" fmla="*/ 245 w 350"/>
                  <a:gd name="T31" fmla="*/ 268 h 268"/>
                  <a:gd name="T32" fmla="*/ 245 w 350"/>
                  <a:gd name="T33" fmla="*/ 268 h 268"/>
                  <a:gd name="T34" fmla="*/ 245 w 350"/>
                  <a:gd name="T35" fmla="*/ 268 h 268"/>
                  <a:gd name="T36" fmla="*/ 245 w 350"/>
                  <a:gd name="T37" fmla="*/ 268 h 268"/>
                  <a:gd name="T38" fmla="*/ 246 w 350"/>
                  <a:gd name="T39" fmla="*/ 268 h 268"/>
                  <a:gd name="T40" fmla="*/ 246 w 350"/>
                  <a:gd name="T41" fmla="*/ 268 h 268"/>
                  <a:gd name="T42" fmla="*/ 246 w 350"/>
                  <a:gd name="T43" fmla="*/ 268 h 268"/>
                  <a:gd name="T44" fmla="*/ 246 w 350"/>
                  <a:gd name="T45" fmla="*/ 268 h 268"/>
                  <a:gd name="T46" fmla="*/ 247 w 350"/>
                  <a:gd name="T47" fmla="*/ 268 h 268"/>
                  <a:gd name="T48" fmla="*/ 247 w 350"/>
                  <a:gd name="T49" fmla="*/ 268 h 268"/>
                  <a:gd name="T50" fmla="*/ 247 w 350"/>
                  <a:gd name="T51" fmla="*/ 268 h 268"/>
                  <a:gd name="T52" fmla="*/ 247 w 350"/>
                  <a:gd name="T53" fmla="*/ 268 h 268"/>
                  <a:gd name="T54" fmla="*/ 248 w 350"/>
                  <a:gd name="T55" fmla="*/ 268 h 268"/>
                  <a:gd name="T56" fmla="*/ 248 w 350"/>
                  <a:gd name="T57" fmla="*/ 268 h 268"/>
                  <a:gd name="T58" fmla="*/ 248 w 350"/>
                  <a:gd name="T59" fmla="*/ 268 h 268"/>
                  <a:gd name="T60" fmla="*/ 248 w 350"/>
                  <a:gd name="T61" fmla="*/ 268 h 268"/>
                  <a:gd name="T62" fmla="*/ 350 w 350"/>
                  <a:gd name="T63" fmla="*/ 243 h 268"/>
                  <a:gd name="T64" fmla="*/ 255 w 350"/>
                  <a:gd name="T65" fmla="*/ 268 h 268"/>
                  <a:gd name="T66" fmla="*/ 343 w 350"/>
                  <a:gd name="T67" fmla="*/ 183 h 268"/>
                  <a:gd name="T68" fmla="*/ 294 w 350"/>
                  <a:gd name="T69" fmla="*/ 191 h 268"/>
                  <a:gd name="T70" fmla="*/ 292 w 350"/>
                  <a:gd name="T71" fmla="*/ 191 h 268"/>
                  <a:gd name="T72" fmla="*/ 292 w 350"/>
                  <a:gd name="T73" fmla="*/ 191 h 268"/>
                  <a:gd name="T74" fmla="*/ 278 w 350"/>
                  <a:gd name="T75" fmla="*/ 192 h 268"/>
                  <a:gd name="T76" fmla="*/ 273 w 350"/>
                  <a:gd name="T77" fmla="*/ 191 h 268"/>
                  <a:gd name="T78" fmla="*/ 266 w 350"/>
                  <a:gd name="T79" fmla="*/ 239 h 268"/>
                  <a:gd name="T80" fmla="*/ 241 w 350"/>
                  <a:gd name="T81" fmla="*/ 248 h 268"/>
                  <a:gd name="T82" fmla="*/ 210 w 350"/>
                  <a:gd name="T83" fmla="*/ 233 h 268"/>
                  <a:gd name="T84" fmla="*/ 209 w 350"/>
                  <a:gd name="T85" fmla="*/ 181 h 268"/>
                  <a:gd name="T86" fmla="*/ 169 w 350"/>
                  <a:gd name="T87" fmla="*/ 164 h 268"/>
                  <a:gd name="T88" fmla="*/ 150 w 350"/>
                  <a:gd name="T89" fmla="*/ 188 h 268"/>
                  <a:gd name="T90" fmla="*/ 117 w 350"/>
                  <a:gd name="T91" fmla="*/ 206 h 268"/>
                  <a:gd name="T92" fmla="*/ 70 w 350"/>
                  <a:gd name="T93" fmla="*/ 108 h 268"/>
                  <a:gd name="T94" fmla="*/ 16 w 350"/>
                  <a:gd name="T9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0" h="268">
                    <a:moveTo>
                      <a:pt x="16" y="0"/>
                    </a:moveTo>
                    <a:cubicBezTo>
                      <a:pt x="10" y="0"/>
                      <a:pt x="5" y="2"/>
                      <a:pt x="1" y="4"/>
                    </a:cubicBezTo>
                    <a:cubicBezTo>
                      <a:pt x="0" y="11"/>
                      <a:pt x="0" y="18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59"/>
                      <a:pt x="108" y="268"/>
                      <a:pt x="242" y="268"/>
                    </a:cubicBezTo>
                    <a:cubicBezTo>
                      <a:pt x="242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84" y="267"/>
                      <a:pt x="319" y="258"/>
                      <a:pt x="350" y="243"/>
                    </a:cubicBezTo>
                    <a:cubicBezTo>
                      <a:pt x="321" y="257"/>
                      <a:pt x="289" y="266"/>
                      <a:pt x="255" y="268"/>
                    </a:cubicBezTo>
                    <a:cubicBezTo>
                      <a:pt x="284" y="254"/>
                      <a:pt x="319" y="229"/>
                      <a:pt x="343" y="183"/>
                    </a:cubicBezTo>
                    <a:cubicBezTo>
                      <a:pt x="327" y="187"/>
                      <a:pt x="311" y="190"/>
                      <a:pt x="294" y="191"/>
                    </a:cubicBezTo>
                    <a:cubicBezTo>
                      <a:pt x="294" y="191"/>
                      <a:pt x="293" y="191"/>
                      <a:pt x="292" y="191"/>
                    </a:cubicBezTo>
                    <a:cubicBezTo>
                      <a:pt x="292" y="191"/>
                      <a:pt x="292" y="191"/>
                      <a:pt x="292" y="191"/>
                    </a:cubicBezTo>
                    <a:cubicBezTo>
                      <a:pt x="287" y="191"/>
                      <a:pt x="283" y="192"/>
                      <a:pt x="278" y="192"/>
                    </a:cubicBezTo>
                    <a:cubicBezTo>
                      <a:pt x="277" y="192"/>
                      <a:pt x="275" y="192"/>
                      <a:pt x="273" y="191"/>
                    </a:cubicBezTo>
                    <a:cubicBezTo>
                      <a:pt x="282" y="208"/>
                      <a:pt x="279" y="227"/>
                      <a:pt x="266" y="239"/>
                    </a:cubicBezTo>
                    <a:cubicBezTo>
                      <a:pt x="259" y="245"/>
                      <a:pt x="250" y="248"/>
                      <a:pt x="241" y="248"/>
                    </a:cubicBezTo>
                    <a:cubicBezTo>
                      <a:pt x="230" y="248"/>
                      <a:pt x="218" y="243"/>
                      <a:pt x="210" y="233"/>
                    </a:cubicBezTo>
                    <a:cubicBezTo>
                      <a:pt x="196" y="218"/>
                      <a:pt x="196" y="195"/>
                      <a:pt x="209" y="181"/>
                    </a:cubicBezTo>
                    <a:cubicBezTo>
                      <a:pt x="195" y="176"/>
                      <a:pt x="181" y="171"/>
                      <a:pt x="169" y="164"/>
                    </a:cubicBezTo>
                    <a:cubicBezTo>
                      <a:pt x="157" y="179"/>
                      <a:pt x="150" y="188"/>
                      <a:pt x="150" y="188"/>
                    </a:cubicBezTo>
                    <a:cubicBezTo>
                      <a:pt x="150" y="188"/>
                      <a:pt x="134" y="206"/>
                      <a:pt x="117" y="206"/>
                    </a:cubicBezTo>
                    <a:cubicBezTo>
                      <a:pt x="98" y="206"/>
                      <a:pt x="78" y="187"/>
                      <a:pt x="70" y="108"/>
                    </a:cubicBezTo>
                    <a:cubicBezTo>
                      <a:pt x="61" y="19"/>
                      <a:pt x="36" y="0"/>
                      <a:pt x="16" y="0"/>
                    </a:cubicBezTo>
                  </a:path>
                </a:pathLst>
              </a:custGeom>
              <a:solidFill>
                <a:srgbClr val="0488A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87"/>
              <p:cNvSpPr/>
              <p:nvPr/>
            </p:nvSpPr>
            <p:spPr bwMode="auto">
              <a:xfrm>
                <a:off x="6145213" y="2139950"/>
                <a:ext cx="838200" cy="676275"/>
              </a:xfrm>
              <a:custGeom>
                <a:avLst/>
                <a:gdLst>
                  <a:gd name="T0" fmla="*/ 222 w 222"/>
                  <a:gd name="T1" fmla="*/ 0 h 179"/>
                  <a:gd name="T2" fmla="*/ 88 w 222"/>
                  <a:gd name="T3" fmla="*/ 94 h 179"/>
                  <a:gd name="T4" fmla="*/ 0 w 222"/>
                  <a:gd name="T5" fmla="*/ 179 h 179"/>
                  <a:gd name="T6" fmla="*/ 95 w 222"/>
                  <a:gd name="T7" fmla="*/ 154 h 179"/>
                  <a:gd name="T8" fmla="*/ 222 w 222"/>
                  <a:gd name="T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179">
                    <a:moveTo>
                      <a:pt x="222" y="0"/>
                    </a:moveTo>
                    <a:cubicBezTo>
                      <a:pt x="190" y="45"/>
                      <a:pt x="143" y="79"/>
                      <a:pt x="88" y="94"/>
                    </a:cubicBezTo>
                    <a:cubicBezTo>
                      <a:pt x="64" y="140"/>
                      <a:pt x="29" y="165"/>
                      <a:pt x="0" y="179"/>
                    </a:cubicBezTo>
                    <a:cubicBezTo>
                      <a:pt x="34" y="177"/>
                      <a:pt x="66" y="168"/>
                      <a:pt x="95" y="154"/>
                    </a:cubicBezTo>
                    <a:cubicBezTo>
                      <a:pt x="157" y="123"/>
                      <a:pt x="203" y="67"/>
                      <a:pt x="222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88"/>
              <p:cNvSpPr/>
              <p:nvPr/>
            </p:nvSpPr>
            <p:spPr bwMode="auto">
              <a:xfrm>
                <a:off x="5186363" y="1350963"/>
                <a:ext cx="633413" cy="1230313"/>
              </a:xfrm>
              <a:custGeom>
                <a:avLst/>
                <a:gdLst>
                  <a:gd name="T0" fmla="*/ 47 w 168"/>
                  <a:gd name="T1" fmla="*/ 0 h 326"/>
                  <a:gd name="T2" fmla="*/ 0 w 168"/>
                  <a:gd name="T3" fmla="*/ 124 h 326"/>
                  <a:gd name="T4" fmla="*/ 15 w 168"/>
                  <a:gd name="T5" fmla="*/ 120 h 326"/>
                  <a:gd name="T6" fmla="*/ 69 w 168"/>
                  <a:gd name="T7" fmla="*/ 228 h 326"/>
                  <a:gd name="T8" fmla="*/ 116 w 168"/>
                  <a:gd name="T9" fmla="*/ 326 h 326"/>
                  <a:gd name="T10" fmla="*/ 149 w 168"/>
                  <a:gd name="T11" fmla="*/ 308 h 326"/>
                  <a:gd name="T12" fmla="*/ 168 w 168"/>
                  <a:gd name="T13" fmla="*/ 284 h 326"/>
                  <a:gd name="T14" fmla="*/ 41 w 168"/>
                  <a:gd name="T15" fmla="*/ 65 h 326"/>
                  <a:gd name="T16" fmla="*/ 47 w 168"/>
                  <a:gd name="T17" fmla="*/ 0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326">
                    <a:moveTo>
                      <a:pt x="47" y="0"/>
                    </a:moveTo>
                    <a:cubicBezTo>
                      <a:pt x="22" y="35"/>
                      <a:pt x="4" y="79"/>
                      <a:pt x="0" y="124"/>
                    </a:cubicBezTo>
                    <a:cubicBezTo>
                      <a:pt x="4" y="122"/>
                      <a:pt x="9" y="120"/>
                      <a:pt x="15" y="120"/>
                    </a:cubicBezTo>
                    <a:cubicBezTo>
                      <a:pt x="35" y="120"/>
                      <a:pt x="60" y="139"/>
                      <a:pt x="69" y="228"/>
                    </a:cubicBezTo>
                    <a:cubicBezTo>
                      <a:pt x="77" y="307"/>
                      <a:pt x="97" y="326"/>
                      <a:pt x="116" y="326"/>
                    </a:cubicBezTo>
                    <a:cubicBezTo>
                      <a:pt x="133" y="326"/>
                      <a:pt x="149" y="308"/>
                      <a:pt x="149" y="308"/>
                    </a:cubicBezTo>
                    <a:cubicBezTo>
                      <a:pt x="149" y="308"/>
                      <a:pt x="156" y="299"/>
                      <a:pt x="168" y="284"/>
                    </a:cubicBezTo>
                    <a:cubicBezTo>
                      <a:pt x="91" y="243"/>
                      <a:pt x="41" y="159"/>
                      <a:pt x="41" y="65"/>
                    </a:cubicBezTo>
                    <a:cubicBezTo>
                      <a:pt x="41" y="43"/>
                      <a:pt x="41" y="21"/>
                      <a:pt x="47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189"/>
              <p:cNvSpPr/>
              <p:nvPr/>
            </p:nvSpPr>
            <p:spPr bwMode="auto">
              <a:xfrm>
                <a:off x="5922963" y="2487613"/>
                <a:ext cx="323850" cy="252413"/>
              </a:xfrm>
              <a:custGeom>
                <a:avLst/>
                <a:gdLst>
                  <a:gd name="T0" fmla="*/ 13 w 86"/>
                  <a:gd name="T1" fmla="*/ 0 h 67"/>
                  <a:gd name="T2" fmla="*/ 14 w 86"/>
                  <a:gd name="T3" fmla="*/ 52 h 67"/>
                  <a:gd name="T4" fmla="*/ 45 w 86"/>
                  <a:gd name="T5" fmla="*/ 67 h 67"/>
                  <a:gd name="T6" fmla="*/ 70 w 86"/>
                  <a:gd name="T7" fmla="*/ 58 h 67"/>
                  <a:gd name="T8" fmla="*/ 77 w 86"/>
                  <a:gd name="T9" fmla="*/ 10 h 67"/>
                  <a:gd name="T10" fmla="*/ 13 w 86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67">
                    <a:moveTo>
                      <a:pt x="13" y="0"/>
                    </a:moveTo>
                    <a:cubicBezTo>
                      <a:pt x="0" y="14"/>
                      <a:pt x="0" y="37"/>
                      <a:pt x="14" y="52"/>
                    </a:cubicBezTo>
                    <a:cubicBezTo>
                      <a:pt x="22" y="62"/>
                      <a:pt x="34" y="67"/>
                      <a:pt x="45" y="67"/>
                    </a:cubicBezTo>
                    <a:cubicBezTo>
                      <a:pt x="54" y="67"/>
                      <a:pt x="63" y="64"/>
                      <a:pt x="70" y="58"/>
                    </a:cubicBezTo>
                    <a:cubicBezTo>
                      <a:pt x="83" y="46"/>
                      <a:pt x="86" y="27"/>
                      <a:pt x="77" y="10"/>
                    </a:cubicBezTo>
                    <a:cubicBezTo>
                      <a:pt x="55" y="10"/>
                      <a:pt x="33" y="6"/>
                      <a:pt x="13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90"/>
              <p:cNvSpPr/>
              <p:nvPr/>
            </p:nvSpPr>
            <p:spPr bwMode="auto">
              <a:xfrm>
                <a:off x="6284913" y="2524125"/>
                <a:ext cx="7938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3" name="文本框 162"/>
            <p:cNvSpPr txBox="1"/>
            <p:nvPr/>
          </p:nvSpPr>
          <p:spPr>
            <a:xfrm>
              <a:off x="5156095" y="2101840"/>
              <a:ext cx="288862" cy="707886"/>
            </a:xfrm>
            <a:prstGeom prst="rect">
              <a:avLst/>
            </a:prstGeom>
            <a:noFill/>
            <a:effectLst>
              <a:outerShdw blurRad="50800" dist="12700" algn="l" rotWithShape="0">
                <a:prstClr val="black">
                  <a:alpha val="3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03" name="椭圆 202"/>
          <p:cNvSpPr/>
          <p:nvPr/>
        </p:nvSpPr>
        <p:spPr>
          <a:xfrm rot="20146604">
            <a:off x="4257138" y="3971068"/>
            <a:ext cx="2194684" cy="686131"/>
          </a:xfrm>
          <a:prstGeom prst="ellipse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4" name="组合 203"/>
          <p:cNvGrpSpPr/>
          <p:nvPr/>
        </p:nvGrpSpPr>
        <p:grpSpPr>
          <a:xfrm>
            <a:off x="4854405" y="3632925"/>
            <a:ext cx="850604" cy="850605"/>
            <a:chOff x="4854405" y="3632925"/>
            <a:chExt cx="850604" cy="850605"/>
          </a:xfrm>
        </p:grpSpPr>
        <p:grpSp>
          <p:nvGrpSpPr>
            <p:cNvPr id="223" name="组合 222"/>
            <p:cNvGrpSpPr/>
            <p:nvPr/>
          </p:nvGrpSpPr>
          <p:grpSpPr>
            <a:xfrm rot="18900000" flipH="1">
              <a:off x="4854405" y="3632925"/>
              <a:ext cx="850604" cy="850605"/>
              <a:chOff x="8098966" y="2874904"/>
              <a:chExt cx="1787524" cy="1787526"/>
            </a:xfrm>
            <a:effectLst/>
          </p:grpSpPr>
          <p:sp>
            <p:nvSpPr>
              <p:cNvPr id="225" name="Oval 194"/>
              <p:cNvSpPr>
                <a:spLocks noChangeArrowheads="1"/>
              </p:cNvSpPr>
              <p:nvPr/>
            </p:nvSpPr>
            <p:spPr bwMode="auto">
              <a:xfrm>
                <a:off x="8098966" y="2874904"/>
                <a:ext cx="1787524" cy="1787526"/>
              </a:xfrm>
              <a:prstGeom prst="ellipse">
                <a:avLst/>
              </a:prstGeom>
              <a:solidFill>
                <a:srgbClr val="DE04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96"/>
              <p:cNvSpPr/>
              <p:nvPr/>
            </p:nvSpPr>
            <p:spPr bwMode="auto">
              <a:xfrm>
                <a:off x="9199478" y="3873441"/>
                <a:ext cx="384175" cy="376238"/>
              </a:xfrm>
              <a:custGeom>
                <a:avLst/>
                <a:gdLst>
                  <a:gd name="T0" fmla="*/ 19 w 46"/>
                  <a:gd name="T1" fmla="*/ 0 h 45"/>
                  <a:gd name="T2" fmla="*/ 14 w 46"/>
                  <a:gd name="T3" fmla="*/ 0 h 45"/>
                  <a:gd name="T4" fmla="*/ 0 w 46"/>
                  <a:gd name="T5" fmla="*/ 18 h 45"/>
                  <a:gd name="T6" fmla="*/ 1 w 46"/>
                  <a:gd name="T7" fmla="*/ 29 h 45"/>
                  <a:gd name="T8" fmla="*/ 26 w 46"/>
                  <a:gd name="T9" fmla="*/ 45 h 45"/>
                  <a:gd name="T10" fmla="*/ 31 w 46"/>
                  <a:gd name="T11" fmla="*/ 45 h 45"/>
                  <a:gd name="T12" fmla="*/ 45 w 46"/>
                  <a:gd name="T13" fmla="*/ 24 h 45"/>
                  <a:gd name="T14" fmla="*/ 44 w 46"/>
                  <a:gd name="T15" fmla="*/ 17 h 45"/>
                  <a:gd name="T16" fmla="*/ 19 w 46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19" y="0"/>
                    </a:moveTo>
                    <a:cubicBezTo>
                      <a:pt x="17" y="0"/>
                      <a:pt x="16" y="0"/>
                      <a:pt x="14" y="0"/>
                    </a:cubicBezTo>
                    <a:cubicBezTo>
                      <a:pt x="6" y="1"/>
                      <a:pt x="1" y="9"/>
                      <a:pt x="0" y="18"/>
                    </a:cubicBezTo>
                    <a:cubicBezTo>
                      <a:pt x="0" y="21"/>
                      <a:pt x="0" y="25"/>
                      <a:pt x="1" y="29"/>
                    </a:cubicBezTo>
                    <a:cubicBezTo>
                      <a:pt x="5" y="41"/>
                      <a:pt x="16" y="45"/>
                      <a:pt x="26" y="45"/>
                    </a:cubicBezTo>
                    <a:cubicBezTo>
                      <a:pt x="28" y="45"/>
                      <a:pt x="29" y="45"/>
                      <a:pt x="31" y="45"/>
                    </a:cubicBezTo>
                    <a:cubicBezTo>
                      <a:pt x="40" y="44"/>
                      <a:pt x="46" y="35"/>
                      <a:pt x="45" y="24"/>
                    </a:cubicBezTo>
                    <a:cubicBezTo>
                      <a:pt x="45" y="22"/>
                      <a:pt x="44" y="19"/>
                      <a:pt x="44" y="17"/>
                    </a:cubicBezTo>
                    <a:cubicBezTo>
                      <a:pt x="40" y="5"/>
                      <a:pt x="29" y="0"/>
                      <a:pt x="19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97"/>
              <p:cNvSpPr>
                <a:spLocks noEditPoints="1"/>
              </p:cNvSpPr>
              <p:nvPr/>
            </p:nvSpPr>
            <p:spPr bwMode="auto">
              <a:xfrm>
                <a:off x="8098966" y="3719454"/>
                <a:ext cx="960437" cy="942975"/>
              </a:xfrm>
              <a:custGeom>
                <a:avLst/>
                <a:gdLst>
                  <a:gd name="T0" fmla="*/ 107 w 115"/>
                  <a:gd name="T1" fmla="*/ 113 h 113"/>
                  <a:gd name="T2" fmla="*/ 108 w 115"/>
                  <a:gd name="T3" fmla="*/ 113 h 113"/>
                  <a:gd name="T4" fmla="*/ 108 w 115"/>
                  <a:gd name="T5" fmla="*/ 113 h 113"/>
                  <a:gd name="T6" fmla="*/ 108 w 115"/>
                  <a:gd name="T7" fmla="*/ 113 h 113"/>
                  <a:gd name="T8" fmla="*/ 108 w 115"/>
                  <a:gd name="T9" fmla="*/ 113 h 113"/>
                  <a:gd name="T10" fmla="*/ 108 w 115"/>
                  <a:gd name="T11" fmla="*/ 113 h 113"/>
                  <a:gd name="T12" fmla="*/ 109 w 115"/>
                  <a:gd name="T13" fmla="*/ 113 h 113"/>
                  <a:gd name="T14" fmla="*/ 109 w 115"/>
                  <a:gd name="T15" fmla="*/ 113 h 113"/>
                  <a:gd name="T16" fmla="*/ 109 w 115"/>
                  <a:gd name="T17" fmla="*/ 113 h 113"/>
                  <a:gd name="T18" fmla="*/ 109 w 115"/>
                  <a:gd name="T19" fmla="*/ 113 h 113"/>
                  <a:gd name="T20" fmla="*/ 110 w 115"/>
                  <a:gd name="T21" fmla="*/ 113 h 113"/>
                  <a:gd name="T22" fmla="*/ 110 w 115"/>
                  <a:gd name="T23" fmla="*/ 113 h 113"/>
                  <a:gd name="T24" fmla="*/ 110 w 115"/>
                  <a:gd name="T25" fmla="*/ 113 h 113"/>
                  <a:gd name="T26" fmla="*/ 111 w 115"/>
                  <a:gd name="T27" fmla="*/ 113 h 113"/>
                  <a:gd name="T28" fmla="*/ 111 w 115"/>
                  <a:gd name="T29" fmla="*/ 113 h 113"/>
                  <a:gd name="T30" fmla="*/ 111 w 115"/>
                  <a:gd name="T31" fmla="*/ 113 h 113"/>
                  <a:gd name="T32" fmla="*/ 111 w 115"/>
                  <a:gd name="T33" fmla="*/ 113 h 113"/>
                  <a:gd name="T34" fmla="*/ 111 w 115"/>
                  <a:gd name="T35" fmla="*/ 113 h 113"/>
                  <a:gd name="T36" fmla="*/ 111 w 115"/>
                  <a:gd name="T37" fmla="*/ 113 h 113"/>
                  <a:gd name="T38" fmla="*/ 112 w 115"/>
                  <a:gd name="T39" fmla="*/ 113 h 113"/>
                  <a:gd name="T40" fmla="*/ 112 w 115"/>
                  <a:gd name="T41" fmla="*/ 113 h 113"/>
                  <a:gd name="T42" fmla="*/ 112 w 115"/>
                  <a:gd name="T43" fmla="*/ 113 h 113"/>
                  <a:gd name="T44" fmla="*/ 113 w 115"/>
                  <a:gd name="T45" fmla="*/ 113 h 113"/>
                  <a:gd name="T46" fmla="*/ 113 w 115"/>
                  <a:gd name="T47" fmla="*/ 113 h 113"/>
                  <a:gd name="T48" fmla="*/ 113 w 115"/>
                  <a:gd name="T49" fmla="*/ 113 h 113"/>
                  <a:gd name="T50" fmla="*/ 114 w 115"/>
                  <a:gd name="T51" fmla="*/ 113 h 113"/>
                  <a:gd name="T52" fmla="*/ 114 w 115"/>
                  <a:gd name="T53" fmla="*/ 113 h 113"/>
                  <a:gd name="T54" fmla="*/ 114 w 115"/>
                  <a:gd name="T55" fmla="*/ 113 h 113"/>
                  <a:gd name="T56" fmla="*/ 115 w 115"/>
                  <a:gd name="T57" fmla="*/ 113 h 113"/>
                  <a:gd name="T58" fmla="*/ 115 w 115"/>
                  <a:gd name="T59" fmla="*/ 113 h 113"/>
                  <a:gd name="T60" fmla="*/ 115 w 115"/>
                  <a:gd name="T61" fmla="*/ 112 h 113"/>
                  <a:gd name="T62" fmla="*/ 0 w 115"/>
                  <a:gd name="T63" fmla="*/ 5 h 113"/>
                  <a:gd name="T64" fmla="*/ 0 w 115"/>
                  <a:gd name="T65" fmla="*/ 6 h 113"/>
                  <a:gd name="T66" fmla="*/ 0 w 115"/>
                  <a:gd name="T67" fmla="*/ 5 h 113"/>
                  <a:gd name="T68" fmla="*/ 0 w 115"/>
                  <a:gd name="T69" fmla="*/ 5 h 113"/>
                  <a:gd name="T70" fmla="*/ 0 w 115"/>
                  <a:gd name="T71" fmla="*/ 5 h 113"/>
                  <a:gd name="T72" fmla="*/ 0 w 115"/>
                  <a:gd name="T73" fmla="*/ 4 h 113"/>
                  <a:gd name="T74" fmla="*/ 0 w 115"/>
                  <a:gd name="T75" fmla="*/ 4 h 113"/>
                  <a:gd name="T76" fmla="*/ 0 w 115"/>
                  <a:gd name="T77" fmla="*/ 4 h 113"/>
                  <a:gd name="T78" fmla="*/ 0 w 115"/>
                  <a:gd name="T79" fmla="*/ 4 h 113"/>
                  <a:gd name="T80" fmla="*/ 0 w 115"/>
                  <a:gd name="T81" fmla="*/ 4 h 113"/>
                  <a:gd name="T82" fmla="*/ 0 w 115"/>
                  <a:gd name="T83" fmla="*/ 4 h 113"/>
                  <a:gd name="T84" fmla="*/ 0 w 115"/>
                  <a:gd name="T85" fmla="*/ 3 h 113"/>
                  <a:gd name="T86" fmla="*/ 0 w 115"/>
                  <a:gd name="T87" fmla="*/ 3 h 113"/>
                  <a:gd name="T88" fmla="*/ 0 w 115"/>
                  <a:gd name="T89" fmla="*/ 3 h 113"/>
                  <a:gd name="T90" fmla="*/ 0 w 115"/>
                  <a:gd name="T91" fmla="*/ 2 h 113"/>
                  <a:gd name="T92" fmla="*/ 0 w 115"/>
                  <a:gd name="T93" fmla="*/ 2 h 113"/>
                  <a:gd name="T94" fmla="*/ 0 w 115"/>
                  <a:gd name="T95" fmla="*/ 2 h 113"/>
                  <a:gd name="T96" fmla="*/ 0 w 115"/>
                  <a:gd name="T97" fmla="*/ 2 h 113"/>
                  <a:gd name="T98" fmla="*/ 0 w 115"/>
                  <a:gd name="T99" fmla="*/ 2 h 113"/>
                  <a:gd name="T100" fmla="*/ 0 w 115"/>
                  <a:gd name="T101" fmla="*/ 1 h 113"/>
                  <a:gd name="T102" fmla="*/ 0 w 115"/>
                  <a:gd name="T103" fmla="*/ 1 h 113"/>
                  <a:gd name="T104" fmla="*/ 0 w 115"/>
                  <a:gd name="T105" fmla="*/ 1 h 113"/>
                  <a:gd name="T106" fmla="*/ 0 w 115"/>
                  <a:gd name="T107" fmla="*/ 1 h 113"/>
                  <a:gd name="T108" fmla="*/ 0 w 115"/>
                  <a:gd name="T109" fmla="*/ 0 h 113"/>
                  <a:gd name="T110" fmla="*/ 0 w 115"/>
                  <a:gd name="T1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" h="113">
                    <a:moveTo>
                      <a:pt x="108" y="113"/>
                    </a:moveTo>
                    <a:cubicBezTo>
                      <a:pt x="107" y="113"/>
                      <a:pt x="107" y="113"/>
                      <a:pt x="107" y="113"/>
                    </a:cubicBezTo>
                    <a:cubicBezTo>
                      <a:pt x="107" y="113"/>
                      <a:pt x="107" y="113"/>
                      <a:pt x="108" y="113"/>
                    </a:cubicBezTo>
                    <a:moveTo>
                      <a:pt x="108" y="113"/>
                    </a:move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moveTo>
                      <a:pt x="108" y="113"/>
                    </a:move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moveTo>
                      <a:pt x="108" y="113"/>
                    </a:move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moveTo>
                      <a:pt x="109" y="113"/>
                    </a:move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9" y="113"/>
                      <a:pt x="109" y="113"/>
                      <a:pt x="109" y="113"/>
                    </a:cubicBezTo>
                    <a:moveTo>
                      <a:pt x="109" y="113"/>
                    </a:move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9" y="113"/>
                      <a:pt x="109" y="113"/>
                      <a:pt x="109" y="113"/>
                    </a:cubicBezTo>
                    <a:moveTo>
                      <a:pt x="110" y="113"/>
                    </a:move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9" y="113"/>
                      <a:pt x="109" y="113"/>
                      <a:pt x="110" y="113"/>
                    </a:cubicBezTo>
                    <a:moveTo>
                      <a:pt x="110" y="113"/>
                    </a:moveTo>
                    <a:cubicBezTo>
                      <a:pt x="110" y="113"/>
                      <a:pt x="110" y="113"/>
                      <a:pt x="110" y="113"/>
                    </a:cubicBezTo>
                    <a:cubicBezTo>
                      <a:pt x="110" y="113"/>
                      <a:pt x="110" y="113"/>
                      <a:pt x="110" y="113"/>
                    </a:cubicBezTo>
                    <a:moveTo>
                      <a:pt x="110" y="113"/>
                    </a:moveTo>
                    <a:cubicBezTo>
                      <a:pt x="110" y="113"/>
                      <a:pt x="110" y="113"/>
                      <a:pt x="110" y="113"/>
                    </a:cubicBezTo>
                    <a:cubicBezTo>
                      <a:pt x="110" y="113"/>
                      <a:pt x="110" y="113"/>
                      <a:pt x="110" y="113"/>
                    </a:cubicBezTo>
                    <a:moveTo>
                      <a:pt x="111" y="113"/>
                    </a:moveTo>
                    <a:cubicBezTo>
                      <a:pt x="110" y="113"/>
                      <a:pt x="110" y="113"/>
                      <a:pt x="110" y="113"/>
                    </a:cubicBezTo>
                    <a:cubicBezTo>
                      <a:pt x="110" y="113"/>
                      <a:pt x="110" y="113"/>
                      <a:pt x="111" y="113"/>
                    </a:cubicBezTo>
                    <a:moveTo>
                      <a:pt x="111" y="113"/>
                    </a:move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moveTo>
                      <a:pt x="111" y="113"/>
                    </a:move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moveTo>
                      <a:pt x="112" y="113"/>
                    </a:moveTo>
                    <a:cubicBezTo>
                      <a:pt x="112" y="113"/>
                      <a:pt x="111" y="113"/>
                      <a:pt x="111" y="113"/>
                    </a:cubicBezTo>
                    <a:cubicBezTo>
                      <a:pt x="111" y="113"/>
                      <a:pt x="112" y="113"/>
                      <a:pt x="112" y="113"/>
                    </a:cubicBezTo>
                    <a:moveTo>
                      <a:pt x="112" y="113"/>
                    </a:move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moveTo>
                      <a:pt x="112" y="113"/>
                    </a:move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moveTo>
                      <a:pt x="113" y="113"/>
                    </a:move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moveTo>
                      <a:pt x="113" y="113"/>
                    </a:move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moveTo>
                      <a:pt x="114" y="113"/>
                    </a:moveTo>
                    <a:cubicBezTo>
                      <a:pt x="114" y="113"/>
                      <a:pt x="114" y="113"/>
                      <a:pt x="113" y="113"/>
                    </a:cubicBezTo>
                    <a:cubicBezTo>
                      <a:pt x="114" y="113"/>
                      <a:pt x="114" y="113"/>
                      <a:pt x="114" y="113"/>
                    </a:cubicBezTo>
                    <a:moveTo>
                      <a:pt x="114" y="113"/>
                    </a:moveTo>
                    <a:cubicBezTo>
                      <a:pt x="114" y="113"/>
                      <a:pt x="114" y="113"/>
                      <a:pt x="114" y="113"/>
                    </a:cubicBezTo>
                    <a:cubicBezTo>
                      <a:pt x="114" y="113"/>
                      <a:pt x="114" y="113"/>
                      <a:pt x="114" y="113"/>
                    </a:cubicBezTo>
                    <a:moveTo>
                      <a:pt x="115" y="113"/>
                    </a:move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3"/>
                      <a:pt x="115" y="113"/>
                      <a:pt x="115" y="113"/>
                    </a:cubicBezTo>
                    <a:moveTo>
                      <a:pt x="115" y="112"/>
                    </a:moveTo>
                    <a:cubicBezTo>
                      <a:pt x="115" y="112"/>
                      <a:pt x="115" y="112"/>
                      <a:pt x="115" y="112"/>
                    </a:cubicBezTo>
                    <a:cubicBezTo>
                      <a:pt x="115" y="112"/>
                      <a:pt x="115" y="112"/>
                      <a:pt x="115" y="112"/>
                    </a:cubicBezTo>
                    <a:moveTo>
                      <a:pt x="0" y="5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7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98"/>
              <p:cNvSpPr>
                <a:spLocks noEditPoints="1"/>
              </p:cNvSpPr>
              <p:nvPr/>
            </p:nvSpPr>
            <p:spPr bwMode="auto">
              <a:xfrm>
                <a:off x="8098966" y="3300354"/>
                <a:ext cx="1762125" cy="1362075"/>
              </a:xfrm>
              <a:custGeom>
                <a:avLst/>
                <a:gdLst>
                  <a:gd name="T0" fmla="*/ 119 w 211"/>
                  <a:gd name="T1" fmla="*/ 135 h 163"/>
                  <a:gd name="T2" fmla="*/ 76 w 211"/>
                  <a:gd name="T3" fmla="*/ 127 h 163"/>
                  <a:gd name="T4" fmla="*/ 57 w 211"/>
                  <a:gd name="T5" fmla="*/ 148 h 163"/>
                  <a:gd name="T6" fmla="*/ 107 w 211"/>
                  <a:gd name="T7" fmla="*/ 163 h 163"/>
                  <a:gd name="T8" fmla="*/ 108 w 211"/>
                  <a:gd name="T9" fmla="*/ 163 h 163"/>
                  <a:gd name="T10" fmla="*/ 108 w 211"/>
                  <a:gd name="T11" fmla="*/ 163 h 163"/>
                  <a:gd name="T12" fmla="*/ 108 w 211"/>
                  <a:gd name="T13" fmla="*/ 163 h 163"/>
                  <a:gd name="T14" fmla="*/ 108 w 211"/>
                  <a:gd name="T15" fmla="*/ 163 h 163"/>
                  <a:gd name="T16" fmla="*/ 109 w 211"/>
                  <a:gd name="T17" fmla="*/ 163 h 163"/>
                  <a:gd name="T18" fmla="*/ 109 w 211"/>
                  <a:gd name="T19" fmla="*/ 163 h 163"/>
                  <a:gd name="T20" fmla="*/ 110 w 211"/>
                  <a:gd name="T21" fmla="*/ 163 h 163"/>
                  <a:gd name="T22" fmla="*/ 110 w 211"/>
                  <a:gd name="T23" fmla="*/ 163 h 163"/>
                  <a:gd name="T24" fmla="*/ 110 w 211"/>
                  <a:gd name="T25" fmla="*/ 163 h 163"/>
                  <a:gd name="T26" fmla="*/ 111 w 211"/>
                  <a:gd name="T27" fmla="*/ 163 h 163"/>
                  <a:gd name="T28" fmla="*/ 111 w 211"/>
                  <a:gd name="T29" fmla="*/ 163 h 163"/>
                  <a:gd name="T30" fmla="*/ 111 w 211"/>
                  <a:gd name="T31" fmla="*/ 163 h 163"/>
                  <a:gd name="T32" fmla="*/ 112 w 211"/>
                  <a:gd name="T33" fmla="*/ 163 h 163"/>
                  <a:gd name="T34" fmla="*/ 112 w 211"/>
                  <a:gd name="T35" fmla="*/ 163 h 163"/>
                  <a:gd name="T36" fmla="*/ 112 w 211"/>
                  <a:gd name="T37" fmla="*/ 163 h 163"/>
                  <a:gd name="T38" fmla="*/ 113 w 211"/>
                  <a:gd name="T39" fmla="*/ 163 h 163"/>
                  <a:gd name="T40" fmla="*/ 113 w 211"/>
                  <a:gd name="T41" fmla="*/ 163 h 163"/>
                  <a:gd name="T42" fmla="*/ 114 w 211"/>
                  <a:gd name="T43" fmla="*/ 163 h 163"/>
                  <a:gd name="T44" fmla="*/ 114 w 211"/>
                  <a:gd name="T45" fmla="*/ 163 h 163"/>
                  <a:gd name="T46" fmla="*/ 115 w 211"/>
                  <a:gd name="T47" fmla="*/ 163 h 163"/>
                  <a:gd name="T48" fmla="*/ 115 w 211"/>
                  <a:gd name="T49" fmla="*/ 162 h 163"/>
                  <a:gd name="T50" fmla="*/ 16 w 211"/>
                  <a:gd name="T51" fmla="*/ 0 h 163"/>
                  <a:gd name="T52" fmla="*/ 0 w 211"/>
                  <a:gd name="T53" fmla="*/ 50 h 163"/>
                  <a:gd name="T54" fmla="*/ 0 w 211"/>
                  <a:gd name="T55" fmla="*/ 51 h 163"/>
                  <a:gd name="T56" fmla="*/ 0 w 211"/>
                  <a:gd name="T57" fmla="*/ 51 h 163"/>
                  <a:gd name="T58" fmla="*/ 0 w 211"/>
                  <a:gd name="T59" fmla="*/ 51 h 163"/>
                  <a:gd name="T60" fmla="*/ 0 w 211"/>
                  <a:gd name="T61" fmla="*/ 52 h 163"/>
                  <a:gd name="T62" fmla="*/ 0 w 211"/>
                  <a:gd name="T63" fmla="*/ 52 h 163"/>
                  <a:gd name="T64" fmla="*/ 0 w 211"/>
                  <a:gd name="T65" fmla="*/ 53 h 163"/>
                  <a:gd name="T66" fmla="*/ 0 w 211"/>
                  <a:gd name="T67" fmla="*/ 53 h 163"/>
                  <a:gd name="T68" fmla="*/ 0 w 211"/>
                  <a:gd name="T69" fmla="*/ 53 h 163"/>
                  <a:gd name="T70" fmla="*/ 0 w 211"/>
                  <a:gd name="T71" fmla="*/ 54 h 163"/>
                  <a:gd name="T72" fmla="*/ 0 w 211"/>
                  <a:gd name="T73" fmla="*/ 54 h 163"/>
                  <a:gd name="T74" fmla="*/ 0 w 211"/>
                  <a:gd name="T75" fmla="*/ 54 h 163"/>
                  <a:gd name="T76" fmla="*/ 0 w 211"/>
                  <a:gd name="T77" fmla="*/ 55 h 163"/>
                  <a:gd name="T78" fmla="*/ 0 w 211"/>
                  <a:gd name="T79" fmla="*/ 55 h 163"/>
                  <a:gd name="T80" fmla="*/ 0 w 211"/>
                  <a:gd name="T81" fmla="*/ 55 h 163"/>
                  <a:gd name="T82" fmla="*/ 0 w 211"/>
                  <a:gd name="T83" fmla="*/ 56 h 163"/>
                  <a:gd name="T84" fmla="*/ 33 w 211"/>
                  <a:gd name="T85" fmla="*/ 132 h 163"/>
                  <a:gd name="T86" fmla="*/ 42 w 211"/>
                  <a:gd name="T87" fmla="*/ 102 h 163"/>
                  <a:gd name="T88" fmla="*/ 16 w 211"/>
                  <a:gd name="T8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1" h="163">
                    <a:moveTo>
                      <a:pt x="211" y="83"/>
                    </a:moveTo>
                    <a:cubicBezTo>
                      <a:pt x="192" y="114"/>
                      <a:pt x="158" y="135"/>
                      <a:pt x="119" y="135"/>
                    </a:cubicBezTo>
                    <a:cubicBezTo>
                      <a:pt x="104" y="135"/>
                      <a:pt x="89" y="132"/>
                      <a:pt x="76" y="126"/>
                    </a:cubicBezTo>
                    <a:cubicBezTo>
                      <a:pt x="76" y="126"/>
                      <a:pt x="76" y="127"/>
                      <a:pt x="76" y="127"/>
                    </a:cubicBezTo>
                    <a:cubicBezTo>
                      <a:pt x="76" y="138"/>
                      <a:pt x="71" y="146"/>
                      <a:pt x="62" y="148"/>
                    </a:cubicBezTo>
                    <a:cubicBezTo>
                      <a:pt x="60" y="148"/>
                      <a:pt x="59" y="148"/>
                      <a:pt x="57" y="148"/>
                    </a:cubicBezTo>
                    <a:cubicBezTo>
                      <a:pt x="56" y="148"/>
                      <a:pt x="54" y="148"/>
                      <a:pt x="52" y="147"/>
                    </a:cubicBezTo>
                    <a:cubicBezTo>
                      <a:pt x="68" y="157"/>
                      <a:pt x="87" y="163"/>
                      <a:pt x="107" y="163"/>
                    </a:cubicBezTo>
                    <a:cubicBezTo>
                      <a:pt x="107" y="163"/>
                      <a:pt x="107" y="163"/>
                      <a:pt x="107" y="163"/>
                    </a:cubicBezTo>
                    <a:cubicBezTo>
                      <a:pt x="107" y="163"/>
                      <a:pt x="107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5" y="163"/>
                      <a:pt x="115" y="163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5" y="163"/>
                      <a:pt x="115" y="163"/>
                      <a:pt x="115" y="162"/>
                    </a:cubicBezTo>
                    <a:cubicBezTo>
                      <a:pt x="115" y="162"/>
                      <a:pt x="115" y="162"/>
                      <a:pt x="115" y="162"/>
                    </a:cubicBezTo>
                    <a:cubicBezTo>
                      <a:pt x="161" y="159"/>
                      <a:pt x="199" y="127"/>
                      <a:pt x="211" y="83"/>
                    </a:cubicBezTo>
                    <a:moveTo>
                      <a:pt x="16" y="0"/>
                    </a:moveTo>
                    <a:cubicBezTo>
                      <a:pt x="7" y="15"/>
                      <a:pt x="1" y="32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87"/>
                      <a:pt x="13" y="115"/>
                      <a:pt x="34" y="134"/>
                    </a:cubicBezTo>
                    <a:cubicBezTo>
                      <a:pt x="34" y="133"/>
                      <a:pt x="34" y="132"/>
                      <a:pt x="33" y="132"/>
                    </a:cubicBezTo>
                    <a:cubicBezTo>
                      <a:pt x="32" y="128"/>
                      <a:pt x="32" y="124"/>
                      <a:pt x="32" y="121"/>
                    </a:cubicBezTo>
                    <a:cubicBezTo>
                      <a:pt x="31" y="112"/>
                      <a:pt x="35" y="105"/>
                      <a:pt x="42" y="102"/>
                    </a:cubicBezTo>
                    <a:cubicBezTo>
                      <a:pt x="23" y="83"/>
                      <a:pt x="12" y="56"/>
                      <a:pt x="12" y="28"/>
                    </a:cubicBezTo>
                    <a:cubicBezTo>
                      <a:pt x="12" y="18"/>
                      <a:pt x="13" y="9"/>
                      <a:pt x="16" y="0"/>
                    </a:cubicBezTo>
                  </a:path>
                </a:pathLst>
              </a:custGeom>
              <a:solidFill>
                <a:srgbClr val="9A024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200"/>
              <p:cNvSpPr/>
              <p:nvPr/>
            </p:nvSpPr>
            <p:spPr bwMode="auto">
              <a:xfrm>
                <a:off x="9093057" y="3029012"/>
                <a:ext cx="335196" cy="345113"/>
              </a:xfrm>
              <a:custGeom>
                <a:avLst/>
                <a:gdLst>
                  <a:gd name="T0" fmla="*/ 13 w 32"/>
                  <a:gd name="T1" fmla="*/ 0 h 33"/>
                  <a:gd name="T2" fmla="*/ 10 w 32"/>
                  <a:gd name="T3" fmla="*/ 0 h 33"/>
                  <a:gd name="T4" fmla="*/ 0 w 32"/>
                  <a:gd name="T5" fmla="*/ 13 h 33"/>
                  <a:gd name="T6" fmla="*/ 1 w 32"/>
                  <a:gd name="T7" fmla="*/ 21 h 33"/>
                  <a:gd name="T8" fmla="*/ 19 w 32"/>
                  <a:gd name="T9" fmla="*/ 33 h 33"/>
                  <a:gd name="T10" fmla="*/ 22 w 32"/>
                  <a:gd name="T11" fmla="*/ 33 h 33"/>
                  <a:gd name="T12" fmla="*/ 32 w 32"/>
                  <a:gd name="T13" fmla="*/ 18 h 33"/>
                  <a:gd name="T14" fmla="*/ 31 w 32"/>
                  <a:gd name="T15" fmla="*/ 12 h 33"/>
                  <a:gd name="T16" fmla="*/ 13 w 32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3">
                    <a:moveTo>
                      <a:pt x="13" y="0"/>
                    </a:moveTo>
                    <a:cubicBezTo>
                      <a:pt x="12" y="0"/>
                      <a:pt x="11" y="0"/>
                      <a:pt x="10" y="0"/>
                    </a:cubicBezTo>
                    <a:cubicBezTo>
                      <a:pt x="4" y="1"/>
                      <a:pt x="0" y="7"/>
                      <a:pt x="0" y="13"/>
                    </a:cubicBezTo>
                    <a:cubicBezTo>
                      <a:pt x="0" y="16"/>
                      <a:pt x="0" y="18"/>
                      <a:pt x="1" y="21"/>
                    </a:cubicBezTo>
                    <a:cubicBezTo>
                      <a:pt x="3" y="29"/>
                      <a:pt x="11" y="33"/>
                      <a:pt x="19" y="33"/>
                    </a:cubicBezTo>
                    <a:cubicBezTo>
                      <a:pt x="20" y="33"/>
                      <a:pt x="21" y="33"/>
                      <a:pt x="22" y="33"/>
                    </a:cubicBezTo>
                    <a:cubicBezTo>
                      <a:pt x="29" y="32"/>
                      <a:pt x="32" y="25"/>
                      <a:pt x="32" y="18"/>
                    </a:cubicBezTo>
                    <a:cubicBezTo>
                      <a:pt x="32" y="16"/>
                      <a:pt x="32" y="14"/>
                      <a:pt x="31" y="12"/>
                    </a:cubicBezTo>
                    <a:cubicBezTo>
                      <a:pt x="28" y="4"/>
                      <a:pt x="21" y="0"/>
                      <a:pt x="13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201"/>
              <p:cNvSpPr/>
              <p:nvPr/>
            </p:nvSpPr>
            <p:spPr bwMode="auto">
              <a:xfrm>
                <a:off x="8449803" y="4144904"/>
                <a:ext cx="284162" cy="209550"/>
              </a:xfrm>
              <a:custGeom>
                <a:avLst/>
                <a:gdLst>
                  <a:gd name="T0" fmla="*/ 8 w 34"/>
                  <a:gd name="T1" fmla="*/ 0 h 25"/>
                  <a:gd name="T2" fmla="*/ 4 w 34"/>
                  <a:gd name="T3" fmla="*/ 0 h 25"/>
                  <a:gd name="T4" fmla="*/ 0 w 34"/>
                  <a:gd name="T5" fmla="*/ 1 h 25"/>
                  <a:gd name="T6" fmla="*/ 2 w 34"/>
                  <a:gd name="T7" fmla="*/ 3 h 25"/>
                  <a:gd name="T8" fmla="*/ 4 w 34"/>
                  <a:gd name="T9" fmla="*/ 3 h 25"/>
                  <a:gd name="T10" fmla="*/ 8 w 34"/>
                  <a:gd name="T11" fmla="*/ 2 h 25"/>
                  <a:gd name="T12" fmla="*/ 32 w 34"/>
                  <a:gd name="T13" fmla="*/ 19 h 25"/>
                  <a:gd name="T14" fmla="*/ 34 w 34"/>
                  <a:gd name="T15" fmla="*/ 25 h 25"/>
                  <a:gd name="T16" fmla="*/ 34 w 34"/>
                  <a:gd name="T17" fmla="*/ 25 h 25"/>
                  <a:gd name="T18" fmla="*/ 32 w 34"/>
                  <a:gd name="T19" fmla="*/ 16 h 25"/>
                  <a:gd name="T20" fmla="*/ 8 w 34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5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1" y="2"/>
                      <a:pt x="1" y="2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5" y="2"/>
                      <a:pt x="7" y="2"/>
                      <a:pt x="8" y="2"/>
                    </a:cubicBezTo>
                    <a:cubicBezTo>
                      <a:pt x="18" y="2"/>
                      <a:pt x="29" y="7"/>
                      <a:pt x="32" y="19"/>
                    </a:cubicBezTo>
                    <a:cubicBezTo>
                      <a:pt x="33" y="21"/>
                      <a:pt x="33" y="23"/>
                      <a:pt x="34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2"/>
                      <a:pt x="33" y="19"/>
                      <a:pt x="32" y="16"/>
                    </a:cubicBezTo>
                    <a:cubicBezTo>
                      <a:pt x="29" y="4"/>
                      <a:pt x="18" y="0"/>
                      <a:pt x="8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202"/>
              <p:cNvSpPr>
                <a:spLocks noEditPoints="1"/>
              </p:cNvSpPr>
              <p:nvPr/>
            </p:nvSpPr>
            <p:spPr bwMode="auto">
              <a:xfrm>
                <a:off x="8357728" y="4152842"/>
                <a:ext cx="376237" cy="209550"/>
              </a:xfrm>
              <a:custGeom>
                <a:avLst/>
                <a:gdLst>
                  <a:gd name="T0" fmla="*/ 45 w 45"/>
                  <a:gd name="T1" fmla="*/ 24 h 25"/>
                  <a:gd name="T2" fmla="*/ 45 w 45"/>
                  <a:gd name="T3" fmla="*/ 25 h 25"/>
                  <a:gd name="T4" fmla="*/ 45 w 45"/>
                  <a:gd name="T5" fmla="*/ 24 h 25"/>
                  <a:gd name="T6" fmla="*/ 45 w 45"/>
                  <a:gd name="T7" fmla="*/ 24 h 25"/>
                  <a:gd name="T8" fmla="*/ 11 w 45"/>
                  <a:gd name="T9" fmla="*/ 0 h 25"/>
                  <a:gd name="T10" fmla="*/ 1 w 45"/>
                  <a:gd name="T11" fmla="*/ 19 h 25"/>
                  <a:gd name="T12" fmla="*/ 13 w 45"/>
                  <a:gd name="T13" fmla="*/ 2 h 25"/>
                  <a:gd name="T14" fmla="*/ 11 w 45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25">
                    <a:moveTo>
                      <a:pt x="45" y="24"/>
                    </a:moveTo>
                    <a:cubicBezTo>
                      <a:pt x="45" y="24"/>
                      <a:pt x="45" y="25"/>
                      <a:pt x="45" y="25"/>
                    </a:cubicBezTo>
                    <a:cubicBezTo>
                      <a:pt x="45" y="25"/>
                      <a:pt x="45" y="24"/>
                      <a:pt x="45" y="24"/>
                    </a:cubicBezTo>
                    <a:cubicBezTo>
                      <a:pt x="45" y="24"/>
                      <a:pt x="45" y="24"/>
                      <a:pt x="45" y="24"/>
                    </a:cubicBezTo>
                    <a:moveTo>
                      <a:pt x="11" y="0"/>
                    </a:moveTo>
                    <a:cubicBezTo>
                      <a:pt x="4" y="3"/>
                      <a:pt x="0" y="10"/>
                      <a:pt x="1" y="19"/>
                    </a:cubicBezTo>
                    <a:cubicBezTo>
                      <a:pt x="1" y="11"/>
                      <a:pt x="6" y="4"/>
                      <a:pt x="13" y="2"/>
                    </a:cubicBezTo>
                    <a:cubicBezTo>
                      <a:pt x="12" y="1"/>
                      <a:pt x="12" y="1"/>
                      <a:pt x="11" y="0"/>
                    </a:cubicBezTo>
                  </a:path>
                </a:pathLst>
              </a:custGeom>
              <a:solidFill>
                <a:srgbClr val="9A024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204"/>
              <p:cNvSpPr/>
              <p:nvPr/>
            </p:nvSpPr>
            <p:spPr bwMode="auto">
              <a:xfrm>
                <a:off x="8465678" y="4162367"/>
                <a:ext cx="268287" cy="192088"/>
              </a:xfrm>
              <a:custGeom>
                <a:avLst/>
                <a:gdLst>
                  <a:gd name="T0" fmla="*/ 6 w 32"/>
                  <a:gd name="T1" fmla="*/ 0 h 23"/>
                  <a:gd name="T2" fmla="*/ 2 w 32"/>
                  <a:gd name="T3" fmla="*/ 1 h 23"/>
                  <a:gd name="T4" fmla="*/ 0 w 32"/>
                  <a:gd name="T5" fmla="*/ 1 h 23"/>
                  <a:gd name="T6" fmla="*/ 32 w 32"/>
                  <a:gd name="T7" fmla="*/ 23 h 23"/>
                  <a:gd name="T8" fmla="*/ 30 w 32"/>
                  <a:gd name="T9" fmla="*/ 17 h 23"/>
                  <a:gd name="T10" fmla="*/ 6 w 32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3">
                    <a:moveTo>
                      <a:pt x="6" y="0"/>
                    </a:moveTo>
                    <a:cubicBezTo>
                      <a:pt x="5" y="0"/>
                      <a:pt x="3" y="0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9" y="10"/>
                      <a:pt x="20" y="17"/>
                      <a:pt x="32" y="23"/>
                    </a:cubicBezTo>
                    <a:cubicBezTo>
                      <a:pt x="31" y="21"/>
                      <a:pt x="31" y="19"/>
                      <a:pt x="30" y="17"/>
                    </a:cubicBezTo>
                    <a:cubicBezTo>
                      <a:pt x="27" y="5"/>
                      <a:pt x="16" y="0"/>
                      <a:pt x="6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205"/>
              <p:cNvSpPr/>
              <p:nvPr/>
            </p:nvSpPr>
            <p:spPr bwMode="auto">
              <a:xfrm>
                <a:off x="8365664" y="4170304"/>
                <a:ext cx="368301" cy="366714"/>
              </a:xfrm>
              <a:custGeom>
                <a:avLst/>
                <a:gdLst>
                  <a:gd name="T0" fmla="*/ 12 w 44"/>
                  <a:gd name="T1" fmla="*/ 0 h 44"/>
                  <a:gd name="T2" fmla="*/ 0 w 44"/>
                  <a:gd name="T3" fmla="*/ 17 h 44"/>
                  <a:gd name="T4" fmla="*/ 1 w 44"/>
                  <a:gd name="T5" fmla="*/ 28 h 44"/>
                  <a:gd name="T6" fmla="*/ 2 w 44"/>
                  <a:gd name="T7" fmla="*/ 30 h 44"/>
                  <a:gd name="T8" fmla="*/ 20 w 44"/>
                  <a:gd name="T9" fmla="*/ 43 h 44"/>
                  <a:gd name="T10" fmla="*/ 25 w 44"/>
                  <a:gd name="T11" fmla="*/ 44 h 44"/>
                  <a:gd name="T12" fmla="*/ 30 w 44"/>
                  <a:gd name="T13" fmla="*/ 44 h 44"/>
                  <a:gd name="T14" fmla="*/ 44 w 44"/>
                  <a:gd name="T15" fmla="*/ 23 h 44"/>
                  <a:gd name="T16" fmla="*/ 44 w 44"/>
                  <a:gd name="T17" fmla="*/ 22 h 44"/>
                  <a:gd name="T18" fmla="*/ 12 w 44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12" y="0"/>
                    </a:moveTo>
                    <a:cubicBezTo>
                      <a:pt x="5" y="2"/>
                      <a:pt x="0" y="9"/>
                      <a:pt x="0" y="17"/>
                    </a:cubicBezTo>
                    <a:cubicBezTo>
                      <a:pt x="0" y="20"/>
                      <a:pt x="0" y="24"/>
                      <a:pt x="1" y="28"/>
                    </a:cubicBezTo>
                    <a:cubicBezTo>
                      <a:pt x="2" y="28"/>
                      <a:pt x="2" y="29"/>
                      <a:pt x="2" y="30"/>
                    </a:cubicBezTo>
                    <a:cubicBezTo>
                      <a:pt x="8" y="35"/>
                      <a:pt x="14" y="40"/>
                      <a:pt x="20" y="43"/>
                    </a:cubicBezTo>
                    <a:cubicBezTo>
                      <a:pt x="22" y="44"/>
                      <a:pt x="24" y="44"/>
                      <a:pt x="25" y="44"/>
                    </a:cubicBezTo>
                    <a:cubicBezTo>
                      <a:pt x="27" y="44"/>
                      <a:pt x="28" y="44"/>
                      <a:pt x="30" y="44"/>
                    </a:cubicBezTo>
                    <a:cubicBezTo>
                      <a:pt x="39" y="42"/>
                      <a:pt x="44" y="34"/>
                      <a:pt x="44" y="23"/>
                    </a:cubicBezTo>
                    <a:cubicBezTo>
                      <a:pt x="44" y="23"/>
                      <a:pt x="44" y="22"/>
                      <a:pt x="44" y="22"/>
                    </a:cubicBezTo>
                    <a:cubicBezTo>
                      <a:pt x="32" y="16"/>
                      <a:pt x="21" y="9"/>
                      <a:pt x="12" y="0"/>
                    </a:cubicBezTo>
                  </a:path>
                </a:pathLst>
              </a:custGeom>
              <a:solidFill>
                <a:srgbClr val="9A024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207"/>
              <p:cNvSpPr/>
              <p:nvPr/>
            </p:nvSpPr>
            <p:spPr bwMode="auto">
              <a:xfrm>
                <a:off x="8918449" y="2994484"/>
                <a:ext cx="123159" cy="128467"/>
              </a:xfrm>
              <a:custGeom>
                <a:avLst/>
                <a:gdLst>
                  <a:gd name="T0" fmla="*/ 9 w 22"/>
                  <a:gd name="T1" fmla="*/ 0 h 23"/>
                  <a:gd name="T2" fmla="*/ 7 w 22"/>
                  <a:gd name="T3" fmla="*/ 1 h 23"/>
                  <a:gd name="T4" fmla="*/ 0 w 22"/>
                  <a:gd name="T5" fmla="*/ 9 h 23"/>
                  <a:gd name="T6" fmla="*/ 1 w 22"/>
                  <a:gd name="T7" fmla="*/ 15 h 23"/>
                  <a:gd name="T8" fmla="*/ 13 w 22"/>
                  <a:gd name="T9" fmla="*/ 23 h 23"/>
                  <a:gd name="T10" fmla="*/ 15 w 22"/>
                  <a:gd name="T11" fmla="*/ 23 h 23"/>
                  <a:gd name="T12" fmla="*/ 22 w 22"/>
                  <a:gd name="T13" fmla="*/ 13 h 23"/>
                  <a:gd name="T14" fmla="*/ 21 w 22"/>
                  <a:gd name="T15" fmla="*/ 9 h 23"/>
                  <a:gd name="T16" fmla="*/ 9 w 22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9" y="0"/>
                    </a:moveTo>
                    <a:cubicBezTo>
                      <a:pt x="8" y="0"/>
                      <a:pt x="8" y="1"/>
                      <a:pt x="7" y="1"/>
                    </a:cubicBezTo>
                    <a:cubicBezTo>
                      <a:pt x="3" y="1"/>
                      <a:pt x="0" y="5"/>
                      <a:pt x="0" y="9"/>
                    </a:cubicBezTo>
                    <a:cubicBezTo>
                      <a:pt x="0" y="11"/>
                      <a:pt x="0" y="13"/>
                      <a:pt x="1" y="15"/>
                    </a:cubicBezTo>
                    <a:cubicBezTo>
                      <a:pt x="2" y="21"/>
                      <a:pt x="8" y="23"/>
                      <a:pt x="13" y="23"/>
                    </a:cubicBezTo>
                    <a:cubicBezTo>
                      <a:pt x="14" y="23"/>
                      <a:pt x="14" y="23"/>
                      <a:pt x="15" y="23"/>
                    </a:cubicBezTo>
                    <a:cubicBezTo>
                      <a:pt x="20" y="22"/>
                      <a:pt x="22" y="18"/>
                      <a:pt x="22" y="13"/>
                    </a:cubicBezTo>
                    <a:cubicBezTo>
                      <a:pt x="22" y="11"/>
                      <a:pt x="22" y="10"/>
                      <a:pt x="21" y="9"/>
                    </a:cubicBezTo>
                    <a:cubicBezTo>
                      <a:pt x="19" y="3"/>
                      <a:pt x="14" y="0"/>
                      <a:pt x="9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96"/>
              <p:cNvSpPr/>
              <p:nvPr/>
            </p:nvSpPr>
            <p:spPr bwMode="auto">
              <a:xfrm>
                <a:off x="9017103" y="4179849"/>
                <a:ext cx="175501" cy="171876"/>
              </a:xfrm>
              <a:custGeom>
                <a:avLst/>
                <a:gdLst>
                  <a:gd name="T0" fmla="*/ 19 w 46"/>
                  <a:gd name="T1" fmla="*/ 0 h 45"/>
                  <a:gd name="T2" fmla="*/ 14 w 46"/>
                  <a:gd name="T3" fmla="*/ 0 h 45"/>
                  <a:gd name="T4" fmla="*/ 0 w 46"/>
                  <a:gd name="T5" fmla="*/ 18 h 45"/>
                  <a:gd name="T6" fmla="*/ 1 w 46"/>
                  <a:gd name="T7" fmla="*/ 29 h 45"/>
                  <a:gd name="T8" fmla="*/ 26 w 46"/>
                  <a:gd name="T9" fmla="*/ 45 h 45"/>
                  <a:gd name="T10" fmla="*/ 31 w 46"/>
                  <a:gd name="T11" fmla="*/ 45 h 45"/>
                  <a:gd name="T12" fmla="*/ 45 w 46"/>
                  <a:gd name="T13" fmla="*/ 24 h 45"/>
                  <a:gd name="T14" fmla="*/ 44 w 46"/>
                  <a:gd name="T15" fmla="*/ 17 h 45"/>
                  <a:gd name="T16" fmla="*/ 19 w 46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19" y="0"/>
                    </a:moveTo>
                    <a:cubicBezTo>
                      <a:pt x="17" y="0"/>
                      <a:pt x="16" y="0"/>
                      <a:pt x="14" y="0"/>
                    </a:cubicBezTo>
                    <a:cubicBezTo>
                      <a:pt x="6" y="1"/>
                      <a:pt x="1" y="9"/>
                      <a:pt x="0" y="18"/>
                    </a:cubicBezTo>
                    <a:cubicBezTo>
                      <a:pt x="0" y="21"/>
                      <a:pt x="0" y="25"/>
                      <a:pt x="1" y="29"/>
                    </a:cubicBezTo>
                    <a:cubicBezTo>
                      <a:pt x="5" y="41"/>
                      <a:pt x="16" y="45"/>
                      <a:pt x="26" y="45"/>
                    </a:cubicBezTo>
                    <a:cubicBezTo>
                      <a:pt x="28" y="45"/>
                      <a:pt x="29" y="45"/>
                      <a:pt x="31" y="45"/>
                    </a:cubicBezTo>
                    <a:cubicBezTo>
                      <a:pt x="40" y="44"/>
                      <a:pt x="46" y="35"/>
                      <a:pt x="45" y="24"/>
                    </a:cubicBezTo>
                    <a:cubicBezTo>
                      <a:pt x="45" y="22"/>
                      <a:pt x="44" y="19"/>
                      <a:pt x="44" y="17"/>
                    </a:cubicBezTo>
                    <a:cubicBezTo>
                      <a:pt x="40" y="5"/>
                      <a:pt x="29" y="0"/>
                      <a:pt x="19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4" name="文本框 223"/>
            <p:cNvSpPr txBox="1"/>
            <p:nvPr/>
          </p:nvSpPr>
          <p:spPr>
            <a:xfrm>
              <a:off x="5082667" y="3683938"/>
              <a:ext cx="385042" cy="707886"/>
            </a:xfrm>
            <a:prstGeom prst="rect">
              <a:avLst/>
            </a:prstGeom>
            <a:noFill/>
            <a:effectLst>
              <a:outerShdw blurRad="50800" dist="12700" algn="l" rotWithShape="0">
                <a:prstClr val="black">
                  <a:alpha val="3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36" name="椭圆 235"/>
          <p:cNvSpPr/>
          <p:nvPr/>
        </p:nvSpPr>
        <p:spPr>
          <a:xfrm rot="20146604">
            <a:off x="4257138" y="5533640"/>
            <a:ext cx="2194684" cy="686131"/>
          </a:xfrm>
          <a:prstGeom prst="ellipse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7" name="组合 236"/>
          <p:cNvGrpSpPr/>
          <p:nvPr/>
        </p:nvGrpSpPr>
        <p:grpSpPr>
          <a:xfrm>
            <a:off x="4857580" y="5180892"/>
            <a:ext cx="850604" cy="855367"/>
            <a:chOff x="5506675" y="5306122"/>
            <a:chExt cx="850604" cy="855367"/>
          </a:xfrm>
        </p:grpSpPr>
        <p:grpSp>
          <p:nvGrpSpPr>
            <p:cNvPr id="238" name="组合 237"/>
            <p:cNvGrpSpPr/>
            <p:nvPr/>
          </p:nvGrpSpPr>
          <p:grpSpPr>
            <a:xfrm rot="18900000" flipH="1">
              <a:off x="5506675" y="5306122"/>
              <a:ext cx="850604" cy="855367"/>
              <a:chOff x="5506675" y="5306122"/>
              <a:chExt cx="850604" cy="855367"/>
            </a:xfrm>
          </p:grpSpPr>
          <p:sp>
            <p:nvSpPr>
              <p:cNvPr id="240" name="Oval 194"/>
              <p:cNvSpPr>
                <a:spLocks noChangeArrowheads="1"/>
              </p:cNvSpPr>
              <p:nvPr/>
            </p:nvSpPr>
            <p:spPr bwMode="auto">
              <a:xfrm flipH="1">
                <a:off x="5506675" y="5306122"/>
                <a:ext cx="850604" cy="850605"/>
              </a:xfrm>
              <a:prstGeom prst="ellipse">
                <a:avLst/>
              </a:prstGeom>
              <a:solidFill>
                <a:srgbClr val="9B00BA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96"/>
              <p:cNvSpPr/>
              <p:nvPr/>
            </p:nvSpPr>
            <p:spPr bwMode="auto">
              <a:xfrm>
                <a:off x="6070690" y="5651350"/>
                <a:ext cx="182812" cy="179035"/>
              </a:xfrm>
              <a:custGeom>
                <a:avLst/>
                <a:gdLst>
                  <a:gd name="T0" fmla="*/ 19 w 46"/>
                  <a:gd name="T1" fmla="*/ 0 h 45"/>
                  <a:gd name="T2" fmla="*/ 14 w 46"/>
                  <a:gd name="T3" fmla="*/ 0 h 45"/>
                  <a:gd name="T4" fmla="*/ 0 w 46"/>
                  <a:gd name="T5" fmla="*/ 18 h 45"/>
                  <a:gd name="T6" fmla="*/ 1 w 46"/>
                  <a:gd name="T7" fmla="*/ 29 h 45"/>
                  <a:gd name="T8" fmla="*/ 26 w 46"/>
                  <a:gd name="T9" fmla="*/ 45 h 45"/>
                  <a:gd name="T10" fmla="*/ 31 w 46"/>
                  <a:gd name="T11" fmla="*/ 45 h 45"/>
                  <a:gd name="T12" fmla="*/ 45 w 46"/>
                  <a:gd name="T13" fmla="*/ 24 h 45"/>
                  <a:gd name="T14" fmla="*/ 44 w 46"/>
                  <a:gd name="T15" fmla="*/ 17 h 45"/>
                  <a:gd name="T16" fmla="*/ 19 w 46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19" y="0"/>
                    </a:moveTo>
                    <a:cubicBezTo>
                      <a:pt x="17" y="0"/>
                      <a:pt x="16" y="0"/>
                      <a:pt x="14" y="0"/>
                    </a:cubicBezTo>
                    <a:cubicBezTo>
                      <a:pt x="6" y="1"/>
                      <a:pt x="1" y="9"/>
                      <a:pt x="0" y="18"/>
                    </a:cubicBezTo>
                    <a:cubicBezTo>
                      <a:pt x="0" y="21"/>
                      <a:pt x="0" y="25"/>
                      <a:pt x="1" y="29"/>
                    </a:cubicBezTo>
                    <a:cubicBezTo>
                      <a:pt x="5" y="41"/>
                      <a:pt x="16" y="45"/>
                      <a:pt x="26" y="45"/>
                    </a:cubicBezTo>
                    <a:cubicBezTo>
                      <a:pt x="28" y="45"/>
                      <a:pt x="29" y="45"/>
                      <a:pt x="31" y="45"/>
                    </a:cubicBezTo>
                    <a:cubicBezTo>
                      <a:pt x="40" y="44"/>
                      <a:pt x="46" y="35"/>
                      <a:pt x="45" y="24"/>
                    </a:cubicBezTo>
                    <a:cubicBezTo>
                      <a:pt x="45" y="22"/>
                      <a:pt x="44" y="19"/>
                      <a:pt x="44" y="17"/>
                    </a:cubicBezTo>
                    <a:cubicBezTo>
                      <a:pt x="40" y="5"/>
                      <a:pt x="29" y="0"/>
                      <a:pt x="19" y="0"/>
                    </a:cubicBezTo>
                  </a:path>
                </a:pathLst>
              </a:custGeom>
              <a:solidFill>
                <a:srgbClr val="3A006B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98"/>
              <p:cNvSpPr>
                <a:spLocks noEditPoints="1"/>
              </p:cNvSpPr>
              <p:nvPr/>
            </p:nvSpPr>
            <p:spPr bwMode="auto">
              <a:xfrm>
                <a:off x="5506675" y="5513337"/>
                <a:ext cx="838518" cy="648152"/>
              </a:xfrm>
              <a:custGeom>
                <a:avLst/>
                <a:gdLst>
                  <a:gd name="T0" fmla="*/ 119 w 211"/>
                  <a:gd name="T1" fmla="*/ 135 h 163"/>
                  <a:gd name="T2" fmla="*/ 76 w 211"/>
                  <a:gd name="T3" fmla="*/ 127 h 163"/>
                  <a:gd name="T4" fmla="*/ 57 w 211"/>
                  <a:gd name="T5" fmla="*/ 148 h 163"/>
                  <a:gd name="T6" fmla="*/ 107 w 211"/>
                  <a:gd name="T7" fmla="*/ 163 h 163"/>
                  <a:gd name="T8" fmla="*/ 108 w 211"/>
                  <a:gd name="T9" fmla="*/ 163 h 163"/>
                  <a:gd name="T10" fmla="*/ 108 w 211"/>
                  <a:gd name="T11" fmla="*/ 163 h 163"/>
                  <a:gd name="T12" fmla="*/ 108 w 211"/>
                  <a:gd name="T13" fmla="*/ 163 h 163"/>
                  <a:gd name="T14" fmla="*/ 108 w 211"/>
                  <a:gd name="T15" fmla="*/ 163 h 163"/>
                  <a:gd name="T16" fmla="*/ 109 w 211"/>
                  <a:gd name="T17" fmla="*/ 163 h 163"/>
                  <a:gd name="T18" fmla="*/ 109 w 211"/>
                  <a:gd name="T19" fmla="*/ 163 h 163"/>
                  <a:gd name="T20" fmla="*/ 110 w 211"/>
                  <a:gd name="T21" fmla="*/ 163 h 163"/>
                  <a:gd name="T22" fmla="*/ 110 w 211"/>
                  <a:gd name="T23" fmla="*/ 163 h 163"/>
                  <a:gd name="T24" fmla="*/ 110 w 211"/>
                  <a:gd name="T25" fmla="*/ 163 h 163"/>
                  <a:gd name="T26" fmla="*/ 111 w 211"/>
                  <a:gd name="T27" fmla="*/ 163 h 163"/>
                  <a:gd name="T28" fmla="*/ 111 w 211"/>
                  <a:gd name="T29" fmla="*/ 163 h 163"/>
                  <a:gd name="T30" fmla="*/ 111 w 211"/>
                  <a:gd name="T31" fmla="*/ 163 h 163"/>
                  <a:gd name="T32" fmla="*/ 112 w 211"/>
                  <a:gd name="T33" fmla="*/ 163 h 163"/>
                  <a:gd name="T34" fmla="*/ 112 w 211"/>
                  <a:gd name="T35" fmla="*/ 163 h 163"/>
                  <a:gd name="T36" fmla="*/ 112 w 211"/>
                  <a:gd name="T37" fmla="*/ 163 h 163"/>
                  <a:gd name="T38" fmla="*/ 113 w 211"/>
                  <a:gd name="T39" fmla="*/ 163 h 163"/>
                  <a:gd name="T40" fmla="*/ 113 w 211"/>
                  <a:gd name="T41" fmla="*/ 163 h 163"/>
                  <a:gd name="T42" fmla="*/ 114 w 211"/>
                  <a:gd name="T43" fmla="*/ 163 h 163"/>
                  <a:gd name="T44" fmla="*/ 114 w 211"/>
                  <a:gd name="T45" fmla="*/ 163 h 163"/>
                  <a:gd name="T46" fmla="*/ 115 w 211"/>
                  <a:gd name="T47" fmla="*/ 163 h 163"/>
                  <a:gd name="T48" fmla="*/ 115 w 211"/>
                  <a:gd name="T49" fmla="*/ 162 h 163"/>
                  <a:gd name="T50" fmla="*/ 16 w 211"/>
                  <a:gd name="T51" fmla="*/ 0 h 163"/>
                  <a:gd name="T52" fmla="*/ 0 w 211"/>
                  <a:gd name="T53" fmla="*/ 50 h 163"/>
                  <a:gd name="T54" fmla="*/ 0 w 211"/>
                  <a:gd name="T55" fmla="*/ 51 h 163"/>
                  <a:gd name="T56" fmla="*/ 0 w 211"/>
                  <a:gd name="T57" fmla="*/ 51 h 163"/>
                  <a:gd name="T58" fmla="*/ 0 w 211"/>
                  <a:gd name="T59" fmla="*/ 51 h 163"/>
                  <a:gd name="T60" fmla="*/ 0 w 211"/>
                  <a:gd name="T61" fmla="*/ 52 h 163"/>
                  <a:gd name="T62" fmla="*/ 0 w 211"/>
                  <a:gd name="T63" fmla="*/ 52 h 163"/>
                  <a:gd name="T64" fmla="*/ 0 w 211"/>
                  <a:gd name="T65" fmla="*/ 53 h 163"/>
                  <a:gd name="T66" fmla="*/ 0 w 211"/>
                  <a:gd name="T67" fmla="*/ 53 h 163"/>
                  <a:gd name="T68" fmla="*/ 0 w 211"/>
                  <a:gd name="T69" fmla="*/ 53 h 163"/>
                  <a:gd name="T70" fmla="*/ 0 w 211"/>
                  <a:gd name="T71" fmla="*/ 54 h 163"/>
                  <a:gd name="T72" fmla="*/ 0 w 211"/>
                  <a:gd name="T73" fmla="*/ 54 h 163"/>
                  <a:gd name="T74" fmla="*/ 0 w 211"/>
                  <a:gd name="T75" fmla="*/ 54 h 163"/>
                  <a:gd name="T76" fmla="*/ 0 w 211"/>
                  <a:gd name="T77" fmla="*/ 55 h 163"/>
                  <a:gd name="T78" fmla="*/ 0 w 211"/>
                  <a:gd name="T79" fmla="*/ 55 h 163"/>
                  <a:gd name="T80" fmla="*/ 0 w 211"/>
                  <a:gd name="T81" fmla="*/ 55 h 163"/>
                  <a:gd name="T82" fmla="*/ 0 w 211"/>
                  <a:gd name="T83" fmla="*/ 56 h 163"/>
                  <a:gd name="T84" fmla="*/ 33 w 211"/>
                  <a:gd name="T85" fmla="*/ 132 h 163"/>
                  <a:gd name="T86" fmla="*/ 42 w 211"/>
                  <a:gd name="T87" fmla="*/ 102 h 163"/>
                  <a:gd name="T88" fmla="*/ 16 w 211"/>
                  <a:gd name="T8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1" h="163">
                    <a:moveTo>
                      <a:pt x="211" y="83"/>
                    </a:moveTo>
                    <a:cubicBezTo>
                      <a:pt x="192" y="114"/>
                      <a:pt x="158" y="135"/>
                      <a:pt x="119" y="135"/>
                    </a:cubicBezTo>
                    <a:cubicBezTo>
                      <a:pt x="104" y="135"/>
                      <a:pt x="89" y="132"/>
                      <a:pt x="76" y="126"/>
                    </a:cubicBezTo>
                    <a:cubicBezTo>
                      <a:pt x="76" y="126"/>
                      <a:pt x="76" y="127"/>
                      <a:pt x="76" y="127"/>
                    </a:cubicBezTo>
                    <a:cubicBezTo>
                      <a:pt x="76" y="138"/>
                      <a:pt x="71" y="146"/>
                      <a:pt x="62" y="148"/>
                    </a:cubicBezTo>
                    <a:cubicBezTo>
                      <a:pt x="60" y="148"/>
                      <a:pt x="59" y="148"/>
                      <a:pt x="57" y="148"/>
                    </a:cubicBezTo>
                    <a:cubicBezTo>
                      <a:pt x="56" y="148"/>
                      <a:pt x="54" y="148"/>
                      <a:pt x="52" y="147"/>
                    </a:cubicBezTo>
                    <a:cubicBezTo>
                      <a:pt x="68" y="157"/>
                      <a:pt x="87" y="163"/>
                      <a:pt x="107" y="163"/>
                    </a:cubicBezTo>
                    <a:cubicBezTo>
                      <a:pt x="107" y="163"/>
                      <a:pt x="107" y="163"/>
                      <a:pt x="107" y="163"/>
                    </a:cubicBezTo>
                    <a:cubicBezTo>
                      <a:pt x="107" y="163"/>
                      <a:pt x="107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5" y="163"/>
                      <a:pt x="115" y="163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5" y="163"/>
                      <a:pt x="115" y="163"/>
                      <a:pt x="115" y="162"/>
                    </a:cubicBezTo>
                    <a:cubicBezTo>
                      <a:pt x="115" y="162"/>
                      <a:pt x="115" y="162"/>
                      <a:pt x="115" y="162"/>
                    </a:cubicBezTo>
                    <a:cubicBezTo>
                      <a:pt x="161" y="159"/>
                      <a:pt x="199" y="127"/>
                      <a:pt x="211" y="83"/>
                    </a:cubicBezTo>
                    <a:moveTo>
                      <a:pt x="16" y="0"/>
                    </a:moveTo>
                    <a:cubicBezTo>
                      <a:pt x="7" y="15"/>
                      <a:pt x="1" y="32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87"/>
                      <a:pt x="13" y="115"/>
                      <a:pt x="34" y="134"/>
                    </a:cubicBezTo>
                    <a:cubicBezTo>
                      <a:pt x="34" y="133"/>
                      <a:pt x="34" y="132"/>
                      <a:pt x="33" y="132"/>
                    </a:cubicBezTo>
                    <a:cubicBezTo>
                      <a:pt x="32" y="128"/>
                      <a:pt x="32" y="124"/>
                      <a:pt x="32" y="121"/>
                    </a:cubicBezTo>
                    <a:cubicBezTo>
                      <a:pt x="31" y="112"/>
                      <a:pt x="35" y="105"/>
                      <a:pt x="42" y="102"/>
                    </a:cubicBezTo>
                    <a:cubicBezTo>
                      <a:pt x="23" y="83"/>
                      <a:pt x="12" y="56"/>
                      <a:pt x="12" y="28"/>
                    </a:cubicBezTo>
                    <a:cubicBezTo>
                      <a:pt x="12" y="18"/>
                      <a:pt x="13" y="9"/>
                      <a:pt x="16" y="0"/>
                    </a:cubicBezTo>
                  </a:path>
                </a:pathLst>
              </a:custGeom>
              <a:gradFill flip="none" rotWithShape="1">
                <a:gsLst>
                  <a:gs pos="0">
                    <a:srgbClr val="9B00BC"/>
                  </a:gs>
                  <a:gs pos="92000">
                    <a:srgbClr val="3E0066"/>
                  </a:gs>
                </a:gsLst>
                <a:lin ang="5400000" scaled="1"/>
                <a:tileRect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200"/>
              <p:cNvSpPr/>
              <p:nvPr/>
            </p:nvSpPr>
            <p:spPr bwMode="auto">
              <a:xfrm>
                <a:off x="5770401" y="5356561"/>
                <a:ext cx="127666" cy="131443"/>
              </a:xfrm>
              <a:custGeom>
                <a:avLst/>
                <a:gdLst>
                  <a:gd name="T0" fmla="*/ 13 w 32"/>
                  <a:gd name="T1" fmla="*/ 0 h 33"/>
                  <a:gd name="T2" fmla="*/ 10 w 32"/>
                  <a:gd name="T3" fmla="*/ 0 h 33"/>
                  <a:gd name="T4" fmla="*/ 0 w 32"/>
                  <a:gd name="T5" fmla="*/ 13 h 33"/>
                  <a:gd name="T6" fmla="*/ 1 w 32"/>
                  <a:gd name="T7" fmla="*/ 21 h 33"/>
                  <a:gd name="T8" fmla="*/ 19 w 32"/>
                  <a:gd name="T9" fmla="*/ 33 h 33"/>
                  <a:gd name="T10" fmla="*/ 22 w 32"/>
                  <a:gd name="T11" fmla="*/ 33 h 33"/>
                  <a:gd name="T12" fmla="*/ 32 w 32"/>
                  <a:gd name="T13" fmla="*/ 18 h 33"/>
                  <a:gd name="T14" fmla="*/ 31 w 32"/>
                  <a:gd name="T15" fmla="*/ 12 h 33"/>
                  <a:gd name="T16" fmla="*/ 13 w 32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3">
                    <a:moveTo>
                      <a:pt x="13" y="0"/>
                    </a:moveTo>
                    <a:cubicBezTo>
                      <a:pt x="12" y="0"/>
                      <a:pt x="11" y="0"/>
                      <a:pt x="10" y="0"/>
                    </a:cubicBezTo>
                    <a:cubicBezTo>
                      <a:pt x="4" y="1"/>
                      <a:pt x="0" y="7"/>
                      <a:pt x="0" y="13"/>
                    </a:cubicBezTo>
                    <a:cubicBezTo>
                      <a:pt x="0" y="16"/>
                      <a:pt x="0" y="18"/>
                      <a:pt x="1" y="21"/>
                    </a:cubicBezTo>
                    <a:cubicBezTo>
                      <a:pt x="3" y="29"/>
                      <a:pt x="11" y="33"/>
                      <a:pt x="19" y="33"/>
                    </a:cubicBezTo>
                    <a:cubicBezTo>
                      <a:pt x="20" y="33"/>
                      <a:pt x="21" y="33"/>
                      <a:pt x="22" y="33"/>
                    </a:cubicBezTo>
                    <a:cubicBezTo>
                      <a:pt x="29" y="32"/>
                      <a:pt x="32" y="25"/>
                      <a:pt x="32" y="18"/>
                    </a:cubicBezTo>
                    <a:cubicBezTo>
                      <a:pt x="32" y="16"/>
                      <a:pt x="32" y="14"/>
                      <a:pt x="31" y="12"/>
                    </a:cubicBezTo>
                    <a:cubicBezTo>
                      <a:pt x="28" y="4"/>
                      <a:pt x="21" y="0"/>
                      <a:pt x="13" y="0"/>
                    </a:cubicBezTo>
                  </a:path>
                </a:pathLst>
              </a:custGeom>
              <a:solidFill>
                <a:srgbClr val="77009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201"/>
              <p:cNvSpPr/>
              <p:nvPr/>
            </p:nvSpPr>
            <p:spPr bwMode="auto">
              <a:xfrm>
                <a:off x="5673623" y="5910459"/>
                <a:ext cx="135220" cy="99716"/>
              </a:xfrm>
              <a:custGeom>
                <a:avLst/>
                <a:gdLst>
                  <a:gd name="T0" fmla="*/ 8 w 34"/>
                  <a:gd name="T1" fmla="*/ 0 h 25"/>
                  <a:gd name="T2" fmla="*/ 4 w 34"/>
                  <a:gd name="T3" fmla="*/ 0 h 25"/>
                  <a:gd name="T4" fmla="*/ 0 w 34"/>
                  <a:gd name="T5" fmla="*/ 1 h 25"/>
                  <a:gd name="T6" fmla="*/ 2 w 34"/>
                  <a:gd name="T7" fmla="*/ 3 h 25"/>
                  <a:gd name="T8" fmla="*/ 4 w 34"/>
                  <a:gd name="T9" fmla="*/ 3 h 25"/>
                  <a:gd name="T10" fmla="*/ 8 w 34"/>
                  <a:gd name="T11" fmla="*/ 2 h 25"/>
                  <a:gd name="T12" fmla="*/ 32 w 34"/>
                  <a:gd name="T13" fmla="*/ 19 h 25"/>
                  <a:gd name="T14" fmla="*/ 34 w 34"/>
                  <a:gd name="T15" fmla="*/ 25 h 25"/>
                  <a:gd name="T16" fmla="*/ 34 w 34"/>
                  <a:gd name="T17" fmla="*/ 25 h 25"/>
                  <a:gd name="T18" fmla="*/ 32 w 34"/>
                  <a:gd name="T19" fmla="*/ 16 h 25"/>
                  <a:gd name="T20" fmla="*/ 8 w 34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5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1" y="2"/>
                      <a:pt x="1" y="2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5" y="2"/>
                      <a:pt x="7" y="2"/>
                      <a:pt x="8" y="2"/>
                    </a:cubicBezTo>
                    <a:cubicBezTo>
                      <a:pt x="18" y="2"/>
                      <a:pt x="29" y="7"/>
                      <a:pt x="32" y="19"/>
                    </a:cubicBezTo>
                    <a:cubicBezTo>
                      <a:pt x="33" y="21"/>
                      <a:pt x="33" y="23"/>
                      <a:pt x="34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2"/>
                      <a:pt x="33" y="19"/>
                      <a:pt x="32" y="16"/>
                    </a:cubicBezTo>
                    <a:cubicBezTo>
                      <a:pt x="29" y="4"/>
                      <a:pt x="18" y="0"/>
                      <a:pt x="8" y="0"/>
                    </a:cubicBezTo>
                  </a:path>
                </a:pathLst>
              </a:custGeom>
              <a:solidFill>
                <a:srgbClr val="9B00BA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204"/>
              <p:cNvSpPr/>
              <p:nvPr/>
            </p:nvSpPr>
            <p:spPr bwMode="auto">
              <a:xfrm>
                <a:off x="5681177" y="5918769"/>
                <a:ext cx="127666" cy="91406"/>
              </a:xfrm>
              <a:custGeom>
                <a:avLst/>
                <a:gdLst>
                  <a:gd name="T0" fmla="*/ 6 w 32"/>
                  <a:gd name="T1" fmla="*/ 0 h 23"/>
                  <a:gd name="T2" fmla="*/ 2 w 32"/>
                  <a:gd name="T3" fmla="*/ 1 h 23"/>
                  <a:gd name="T4" fmla="*/ 0 w 32"/>
                  <a:gd name="T5" fmla="*/ 1 h 23"/>
                  <a:gd name="T6" fmla="*/ 32 w 32"/>
                  <a:gd name="T7" fmla="*/ 23 h 23"/>
                  <a:gd name="T8" fmla="*/ 30 w 32"/>
                  <a:gd name="T9" fmla="*/ 17 h 23"/>
                  <a:gd name="T10" fmla="*/ 6 w 32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3">
                    <a:moveTo>
                      <a:pt x="6" y="0"/>
                    </a:moveTo>
                    <a:cubicBezTo>
                      <a:pt x="5" y="0"/>
                      <a:pt x="3" y="0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9" y="10"/>
                      <a:pt x="20" y="17"/>
                      <a:pt x="32" y="23"/>
                    </a:cubicBezTo>
                    <a:cubicBezTo>
                      <a:pt x="31" y="21"/>
                      <a:pt x="31" y="19"/>
                      <a:pt x="30" y="17"/>
                    </a:cubicBezTo>
                    <a:cubicBezTo>
                      <a:pt x="27" y="5"/>
                      <a:pt x="16" y="0"/>
                      <a:pt x="6" y="0"/>
                    </a:cubicBezTo>
                  </a:path>
                </a:pathLst>
              </a:custGeom>
              <a:solidFill>
                <a:srgbClr val="77009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205"/>
              <p:cNvSpPr/>
              <p:nvPr/>
            </p:nvSpPr>
            <p:spPr bwMode="auto">
              <a:xfrm>
                <a:off x="5627145" y="5918768"/>
                <a:ext cx="184419" cy="183625"/>
              </a:xfrm>
              <a:custGeom>
                <a:avLst/>
                <a:gdLst>
                  <a:gd name="T0" fmla="*/ 12 w 44"/>
                  <a:gd name="T1" fmla="*/ 0 h 44"/>
                  <a:gd name="T2" fmla="*/ 0 w 44"/>
                  <a:gd name="T3" fmla="*/ 17 h 44"/>
                  <a:gd name="T4" fmla="*/ 1 w 44"/>
                  <a:gd name="T5" fmla="*/ 28 h 44"/>
                  <a:gd name="T6" fmla="*/ 2 w 44"/>
                  <a:gd name="T7" fmla="*/ 30 h 44"/>
                  <a:gd name="T8" fmla="*/ 20 w 44"/>
                  <a:gd name="T9" fmla="*/ 43 h 44"/>
                  <a:gd name="T10" fmla="*/ 25 w 44"/>
                  <a:gd name="T11" fmla="*/ 44 h 44"/>
                  <a:gd name="T12" fmla="*/ 30 w 44"/>
                  <a:gd name="T13" fmla="*/ 44 h 44"/>
                  <a:gd name="T14" fmla="*/ 44 w 44"/>
                  <a:gd name="T15" fmla="*/ 23 h 44"/>
                  <a:gd name="T16" fmla="*/ 44 w 44"/>
                  <a:gd name="T17" fmla="*/ 22 h 44"/>
                  <a:gd name="T18" fmla="*/ 12 w 44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12" y="0"/>
                    </a:moveTo>
                    <a:cubicBezTo>
                      <a:pt x="5" y="2"/>
                      <a:pt x="0" y="9"/>
                      <a:pt x="0" y="17"/>
                    </a:cubicBezTo>
                    <a:cubicBezTo>
                      <a:pt x="0" y="20"/>
                      <a:pt x="0" y="24"/>
                      <a:pt x="1" y="28"/>
                    </a:cubicBezTo>
                    <a:cubicBezTo>
                      <a:pt x="2" y="28"/>
                      <a:pt x="2" y="29"/>
                      <a:pt x="2" y="30"/>
                    </a:cubicBezTo>
                    <a:cubicBezTo>
                      <a:pt x="8" y="35"/>
                      <a:pt x="14" y="40"/>
                      <a:pt x="20" y="43"/>
                    </a:cubicBezTo>
                    <a:cubicBezTo>
                      <a:pt x="22" y="44"/>
                      <a:pt x="24" y="44"/>
                      <a:pt x="25" y="44"/>
                    </a:cubicBezTo>
                    <a:cubicBezTo>
                      <a:pt x="27" y="44"/>
                      <a:pt x="28" y="44"/>
                      <a:pt x="30" y="44"/>
                    </a:cubicBezTo>
                    <a:cubicBezTo>
                      <a:pt x="39" y="42"/>
                      <a:pt x="44" y="34"/>
                      <a:pt x="44" y="23"/>
                    </a:cubicBezTo>
                    <a:cubicBezTo>
                      <a:pt x="44" y="23"/>
                      <a:pt x="44" y="22"/>
                      <a:pt x="44" y="22"/>
                    </a:cubicBezTo>
                    <a:cubicBezTo>
                      <a:pt x="32" y="16"/>
                      <a:pt x="21" y="9"/>
                      <a:pt x="12" y="0"/>
                    </a:cubicBezTo>
                  </a:path>
                </a:pathLst>
              </a:custGeom>
              <a:gradFill>
                <a:gsLst>
                  <a:gs pos="0">
                    <a:srgbClr val="640089"/>
                  </a:gs>
                  <a:gs pos="100000">
                    <a:srgbClr val="400068"/>
                  </a:gs>
                </a:gsLst>
                <a:lin ang="2700000" scaled="1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207"/>
              <p:cNvSpPr/>
              <p:nvPr/>
            </p:nvSpPr>
            <p:spPr bwMode="auto">
              <a:xfrm>
                <a:off x="5882119" y="5522570"/>
                <a:ext cx="87629" cy="91406"/>
              </a:xfrm>
              <a:custGeom>
                <a:avLst/>
                <a:gdLst>
                  <a:gd name="T0" fmla="*/ 9 w 22"/>
                  <a:gd name="T1" fmla="*/ 0 h 23"/>
                  <a:gd name="T2" fmla="*/ 7 w 22"/>
                  <a:gd name="T3" fmla="*/ 1 h 23"/>
                  <a:gd name="T4" fmla="*/ 0 w 22"/>
                  <a:gd name="T5" fmla="*/ 9 h 23"/>
                  <a:gd name="T6" fmla="*/ 1 w 22"/>
                  <a:gd name="T7" fmla="*/ 15 h 23"/>
                  <a:gd name="T8" fmla="*/ 13 w 22"/>
                  <a:gd name="T9" fmla="*/ 23 h 23"/>
                  <a:gd name="T10" fmla="*/ 15 w 22"/>
                  <a:gd name="T11" fmla="*/ 23 h 23"/>
                  <a:gd name="T12" fmla="*/ 22 w 22"/>
                  <a:gd name="T13" fmla="*/ 13 h 23"/>
                  <a:gd name="T14" fmla="*/ 21 w 22"/>
                  <a:gd name="T15" fmla="*/ 9 h 23"/>
                  <a:gd name="T16" fmla="*/ 9 w 22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9" y="0"/>
                    </a:moveTo>
                    <a:cubicBezTo>
                      <a:pt x="8" y="0"/>
                      <a:pt x="8" y="1"/>
                      <a:pt x="7" y="1"/>
                    </a:cubicBezTo>
                    <a:cubicBezTo>
                      <a:pt x="3" y="1"/>
                      <a:pt x="0" y="5"/>
                      <a:pt x="0" y="9"/>
                    </a:cubicBezTo>
                    <a:cubicBezTo>
                      <a:pt x="0" y="11"/>
                      <a:pt x="0" y="13"/>
                      <a:pt x="1" y="15"/>
                    </a:cubicBezTo>
                    <a:cubicBezTo>
                      <a:pt x="2" y="21"/>
                      <a:pt x="8" y="23"/>
                      <a:pt x="13" y="23"/>
                    </a:cubicBezTo>
                    <a:cubicBezTo>
                      <a:pt x="14" y="23"/>
                      <a:pt x="14" y="23"/>
                      <a:pt x="15" y="23"/>
                    </a:cubicBezTo>
                    <a:cubicBezTo>
                      <a:pt x="20" y="22"/>
                      <a:pt x="22" y="18"/>
                      <a:pt x="22" y="13"/>
                    </a:cubicBezTo>
                    <a:cubicBezTo>
                      <a:pt x="22" y="11"/>
                      <a:pt x="22" y="10"/>
                      <a:pt x="21" y="9"/>
                    </a:cubicBezTo>
                    <a:cubicBezTo>
                      <a:pt x="19" y="3"/>
                      <a:pt x="14" y="0"/>
                      <a:pt x="9" y="0"/>
                    </a:cubicBezTo>
                  </a:path>
                </a:pathLst>
              </a:custGeom>
              <a:solidFill>
                <a:srgbClr val="77009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9" name="文本框 238"/>
            <p:cNvSpPr txBox="1"/>
            <p:nvPr/>
          </p:nvSpPr>
          <p:spPr>
            <a:xfrm>
              <a:off x="5731855" y="5381714"/>
              <a:ext cx="401072" cy="707886"/>
            </a:xfrm>
            <a:prstGeom prst="rect">
              <a:avLst/>
            </a:prstGeom>
            <a:noFill/>
            <a:effectLst>
              <a:outerShdw blurRad="50800" dist="12700" algn="l" rotWithShape="0">
                <a:prstClr val="black">
                  <a:alpha val="3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8" name="矩形 247"/>
          <p:cNvSpPr/>
          <p:nvPr/>
        </p:nvSpPr>
        <p:spPr>
          <a:xfrm>
            <a:off x="6821170" y="3740785"/>
            <a:ext cx="115379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noProof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结构设计</a:t>
            </a:r>
            <a:endParaRPr lang="zh-CN" altLang="en-US" noProof="1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6821041" y="5365493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noProof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测试演示</a:t>
            </a:r>
            <a:endParaRPr lang="zh-CN" altLang="en-US" noProof="1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cxnSp>
        <p:nvCxnSpPr>
          <p:cNvPr id="252" name="直接连接符 251"/>
          <p:cNvCxnSpPr/>
          <p:nvPr/>
        </p:nvCxnSpPr>
        <p:spPr>
          <a:xfrm flipV="1">
            <a:off x="9145183" y="-49299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/>
          <p:cNvCxnSpPr/>
          <p:nvPr/>
        </p:nvCxnSpPr>
        <p:spPr>
          <a:xfrm flipV="1">
            <a:off x="9238095" y="479074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/>
          <p:cNvCxnSpPr/>
          <p:nvPr/>
        </p:nvCxnSpPr>
        <p:spPr>
          <a:xfrm flipV="1">
            <a:off x="10611340" y="-118644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组合 254"/>
          <p:cNvGrpSpPr/>
          <p:nvPr/>
        </p:nvGrpSpPr>
        <p:grpSpPr>
          <a:xfrm>
            <a:off x="9099554" y="1131943"/>
            <a:ext cx="561612" cy="504571"/>
            <a:chOff x="9116907" y="1250587"/>
            <a:chExt cx="561612" cy="504571"/>
          </a:xfrm>
        </p:grpSpPr>
        <p:sp>
          <p:nvSpPr>
            <p:cNvPr id="256" name="椭圆 255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弦形 256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 rot="5400000">
            <a:off x="-2893866" y="805277"/>
            <a:ext cx="5768687" cy="5771902"/>
            <a:chOff x="-4258861" y="4498124"/>
            <a:chExt cx="5025903" cy="5028706"/>
          </a:xfrm>
          <a:effectLst>
            <a:outerShdw blurRad="1270000" dist="279400" dir="21540000" sx="102000" sy="102000" rotWithShape="0">
              <a:srgbClr val="E1016B">
                <a:alpha val="50000"/>
              </a:srgbClr>
            </a:outerShdw>
          </a:effectLst>
        </p:grpSpPr>
        <p:grpSp>
          <p:nvGrpSpPr>
            <p:cNvPr id="132" name="组合 131"/>
            <p:cNvGrpSpPr/>
            <p:nvPr/>
          </p:nvGrpSpPr>
          <p:grpSpPr>
            <a:xfrm>
              <a:off x="-4258861" y="4498124"/>
              <a:ext cx="5025903" cy="5028706"/>
              <a:chOff x="-3057657" y="4341510"/>
              <a:chExt cx="5999297" cy="6002639"/>
            </a:xfrm>
          </p:grpSpPr>
          <p:sp>
            <p:nvSpPr>
              <p:cNvPr id="141" name="Freeform 74"/>
              <p:cNvSpPr/>
              <p:nvPr/>
            </p:nvSpPr>
            <p:spPr bwMode="auto">
              <a:xfrm>
                <a:off x="-3057657" y="4341510"/>
                <a:ext cx="5999297" cy="6002639"/>
              </a:xfrm>
              <a:custGeom>
                <a:avLst/>
                <a:gdLst>
                  <a:gd name="T0" fmla="*/ 95 w 191"/>
                  <a:gd name="T1" fmla="*/ 191 h 191"/>
                  <a:gd name="T2" fmla="*/ 28 w 191"/>
                  <a:gd name="T3" fmla="*/ 163 h 191"/>
                  <a:gd name="T4" fmla="*/ 0 w 191"/>
                  <a:gd name="T5" fmla="*/ 95 h 191"/>
                  <a:gd name="T6" fmla="*/ 28 w 191"/>
                  <a:gd name="T7" fmla="*/ 28 h 191"/>
                  <a:gd name="T8" fmla="*/ 95 w 191"/>
                  <a:gd name="T9" fmla="*/ 0 h 191"/>
                  <a:gd name="T10" fmla="*/ 163 w 191"/>
                  <a:gd name="T11" fmla="*/ 28 h 191"/>
                  <a:gd name="T12" fmla="*/ 191 w 191"/>
                  <a:gd name="T13" fmla="*/ 95 h 191"/>
                  <a:gd name="T14" fmla="*/ 163 w 191"/>
                  <a:gd name="T15" fmla="*/ 163 h 191"/>
                  <a:gd name="T16" fmla="*/ 95 w 191"/>
                  <a:gd name="T17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" h="191">
                    <a:moveTo>
                      <a:pt x="95" y="191"/>
                    </a:moveTo>
                    <a:cubicBezTo>
                      <a:pt x="70" y="191"/>
                      <a:pt x="46" y="181"/>
                      <a:pt x="28" y="163"/>
                    </a:cubicBezTo>
                    <a:cubicBezTo>
                      <a:pt x="10" y="145"/>
                      <a:pt x="0" y="121"/>
                      <a:pt x="0" y="95"/>
                    </a:cubicBezTo>
                    <a:cubicBezTo>
                      <a:pt x="0" y="70"/>
                      <a:pt x="10" y="46"/>
                      <a:pt x="28" y="28"/>
                    </a:cubicBezTo>
                    <a:cubicBezTo>
                      <a:pt x="46" y="10"/>
                      <a:pt x="70" y="0"/>
                      <a:pt x="95" y="0"/>
                    </a:cubicBezTo>
                    <a:cubicBezTo>
                      <a:pt x="121" y="0"/>
                      <a:pt x="145" y="10"/>
                      <a:pt x="163" y="28"/>
                    </a:cubicBezTo>
                    <a:cubicBezTo>
                      <a:pt x="181" y="46"/>
                      <a:pt x="191" y="70"/>
                      <a:pt x="191" y="95"/>
                    </a:cubicBezTo>
                    <a:cubicBezTo>
                      <a:pt x="191" y="121"/>
                      <a:pt x="181" y="145"/>
                      <a:pt x="163" y="163"/>
                    </a:cubicBezTo>
                    <a:cubicBezTo>
                      <a:pt x="145" y="181"/>
                      <a:pt x="121" y="191"/>
                      <a:pt x="95" y="191"/>
                    </a:cubicBezTo>
                    <a:close/>
                  </a:path>
                </a:pathLst>
              </a:custGeom>
              <a:solidFill>
                <a:srgbClr val="DF036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77"/>
              <p:cNvSpPr/>
              <p:nvPr/>
            </p:nvSpPr>
            <p:spPr bwMode="auto">
              <a:xfrm>
                <a:off x="-2209688" y="4750451"/>
                <a:ext cx="4742386" cy="1194511"/>
              </a:xfrm>
              <a:custGeom>
                <a:avLst/>
                <a:gdLst>
                  <a:gd name="T0" fmla="*/ 92 w 151"/>
                  <a:gd name="T1" fmla="*/ 13 h 38"/>
                  <a:gd name="T2" fmla="*/ 138 w 151"/>
                  <a:gd name="T3" fmla="*/ 18 h 38"/>
                  <a:gd name="T4" fmla="*/ 128 w 151"/>
                  <a:gd name="T5" fmla="*/ 10 h 38"/>
                  <a:gd name="T6" fmla="*/ 5 w 151"/>
                  <a:gd name="T7" fmla="*/ 12 h 38"/>
                  <a:gd name="T8" fmla="*/ 0 w 151"/>
                  <a:gd name="T9" fmla="*/ 17 h 38"/>
                  <a:gd name="T10" fmla="*/ 151 w 151"/>
                  <a:gd name="T11" fmla="*/ 38 h 38"/>
                  <a:gd name="T12" fmla="*/ 146 w 151"/>
                  <a:gd name="T13" fmla="*/ 29 h 38"/>
                  <a:gd name="T14" fmla="*/ 92 w 151"/>
                  <a:gd name="T1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38">
                    <a:moveTo>
                      <a:pt x="92" y="13"/>
                    </a:moveTo>
                    <a:cubicBezTo>
                      <a:pt x="106" y="13"/>
                      <a:pt x="124" y="15"/>
                      <a:pt x="138" y="18"/>
                    </a:cubicBezTo>
                    <a:cubicBezTo>
                      <a:pt x="135" y="15"/>
                      <a:pt x="132" y="12"/>
                      <a:pt x="128" y="10"/>
                    </a:cubicBezTo>
                    <a:cubicBezTo>
                      <a:pt x="65" y="0"/>
                      <a:pt x="7" y="12"/>
                      <a:pt x="5" y="12"/>
                    </a:cubicBezTo>
                    <a:cubicBezTo>
                      <a:pt x="3" y="14"/>
                      <a:pt x="1" y="16"/>
                      <a:pt x="0" y="17"/>
                    </a:cubicBezTo>
                    <a:cubicBezTo>
                      <a:pt x="110" y="11"/>
                      <a:pt x="142" y="33"/>
                      <a:pt x="151" y="38"/>
                    </a:cubicBezTo>
                    <a:cubicBezTo>
                      <a:pt x="150" y="35"/>
                      <a:pt x="148" y="32"/>
                      <a:pt x="146" y="29"/>
                    </a:cubicBezTo>
                    <a:cubicBezTo>
                      <a:pt x="130" y="21"/>
                      <a:pt x="93" y="13"/>
                      <a:pt x="92" y="13"/>
                    </a:cubicBez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78"/>
              <p:cNvSpPr/>
              <p:nvPr/>
            </p:nvSpPr>
            <p:spPr bwMode="auto">
              <a:xfrm>
                <a:off x="-1958975" y="5284193"/>
                <a:ext cx="4365758" cy="1289225"/>
              </a:xfrm>
              <a:custGeom>
                <a:avLst/>
                <a:gdLst>
                  <a:gd name="T0" fmla="*/ 122 w 139"/>
                  <a:gd name="T1" fmla="*/ 23 h 41"/>
                  <a:gd name="T2" fmla="*/ 114 w 139"/>
                  <a:gd name="T3" fmla="*/ 30 h 41"/>
                  <a:gd name="T4" fmla="*/ 138 w 139"/>
                  <a:gd name="T5" fmla="*/ 34 h 41"/>
                  <a:gd name="T6" fmla="*/ 0 w 139"/>
                  <a:gd name="T7" fmla="*/ 7 h 41"/>
                  <a:gd name="T8" fmla="*/ 122 w 139"/>
                  <a:gd name="T9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41">
                    <a:moveTo>
                      <a:pt x="122" y="23"/>
                    </a:moveTo>
                    <a:cubicBezTo>
                      <a:pt x="139" y="32"/>
                      <a:pt x="125" y="38"/>
                      <a:pt x="114" y="30"/>
                    </a:cubicBezTo>
                    <a:cubicBezTo>
                      <a:pt x="118" y="41"/>
                      <a:pt x="138" y="40"/>
                      <a:pt x="138" y="34"/>
                    </a:cubicBezTo>
                    <a:cubicBezTo>
                      <a:pt x="136" y="2"/>
                      <a:pt x="5" y="0"/>
                      <a:pt x="0" y="7"/>
                    </a:cubicBezTo>
                    <a:cubicBezTo>
                      <a:pt x="11" y="6"/>
                      <a:pt x="90" y="8"/>
                      <a:pt x="122" y="23"/>
                    </a:cubicBez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79"/>
              <p:cNvSpPr/>
              <p:nvPr/>
            </p:nvSpPr>
            <p:spPr bwMode="auto">
              <a:xfrm>
                <a:off x="-1173404" y="9589778"/>
                <a:ext cx="3120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55A6E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81"/>
              <p:cNvSpPr/>
              <p:nvPr/>
            </p:nvSpPr>
            <p:spPr bwMode="auto">
              <a:xfrm>
                <a:off x="-2178488" y="5756647"/>
                <a:ext cx="847969" cy="188314"/>
              </a:xfrm>
              <a:custGeom>
                <a:avLst/>
                <a:gdLst>
                  <a:gd name="T0" fmla="*/ 0 w 27"/>
                  <a:gd name="T1" fmla="*/ 1 h 6"/>
                  <a:gd name="T2" fmla="*/ 27 w 27"/>
                  <a:gd name="T3" fmla="*/ 0 h 6"/>
                  <a:gd name="T4" fmla="*/ 2 w 27"/>
                  <a:gd name="T5" fmla="*/ 6 h 6"/>
                  <a:gd name="T6" fmla="*/ 0 w 27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6">
                    <a:moveTo>
                      <a:pt x="0" y="1"/>
                    </a:moveTo>
                    <a:cubicBezTo>
                      <a:pt x="2" y="0"/>
                      <a:pt x="27" y="0"/>
                      <a:pt x="27" y="0"/>
                    </a:cubicBezTo>
                    <a:cubicBezTo>
                      <a:pt x="2" y="6"/>
                      <a:pt x="2" y="6"/>
                      <a:pt x="2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87"/>
              <p:cNvSpPr/>
              <p:nvPr/>
            </p:nvSpPr>
            <p:spPr bwMode="auto">
              <a:xfrm>
                <a:off x="-2964058" y="4624539"/>
                <a:ext cx="4900615" cy="4117273"/>
              </a:xfrm>
              <a:custGeom>
                <a:avLst/>
                <a:gdLst>
                  <a:gd name="T0" fmla="*/ 4 w 156"/>
                  <a:gd name="T1" fmla="*/ 67 h 131"/>
                  <a:gd name="T2" fmla="*/ 51 w 156"/>
                  <a:gd name="T3" fmla="*/ 131 h 131"/>
                  <a:gd name="T4" fmla="*/ 139 w 156"/>
                  <a:gd name="T5" fmla="*/ 55 h 131"/>
                  <a:gd name="T6" fmla="*/ 78 w 156"/>
                  <a:gd name="T7" fmla="*/ 0 h 131"/>
                  <a:gd name="T8" fmla="*/ 4 w 156"/>
                  <a:gd name="T9" fmla="*/ 6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31">
                    <a:moveTo>
                      <a:pt x="4" y="67"/>
                    </a:moveTo>
                    <a:cubicBezTo>
                      <a:pt x="0" y="92"/>
                      <a:pt x="24" y="131"/>
                      <a:pt x="51" y="131"/>
                    </a:cubicBezTo>
                    <a:cubicBezTo>
                      <a:pt x="78" y="131"/>
                      <a:pt x="156" y="102"/>
                      <a:pt x="139" y="55"/>
                    </a:cubicBezTo>
                    <a:cubicBezTo>
                      <a:pt x="130" y="31"/>
                      <a:pt x="105" y="0"/>
                      <a:pt x="78" y="0"/>
                    </a:cubicBezTo>
                    <a:cubicBezTo>
                      <a:pt x="51" y="0"/>
                      <a:pt x="11" y="22"/>
                      <a:pt x="4" y="67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88"/>
              <p:cNvSpPr/>
              <p:nvPr/>
            </p:nvSpPr>
            <p:spPr bwMode="auto">
              <a:xfrm>
                <a:off x="-2712230" y="4876365"/>
                <a:ext cx="4082731" cy="2199593"/>
              </a:xfrm>
              <a:custGeom>
                <a:avLst/>
                <a:gdLst>
                  <a:gd name="T0" fmla="*/ 53 w 130"/>
                  <a:gd name="T1" fmla="*/ 36 h 70"/>
                  <a:gd name="T2" fmla="*/ 2 w 130"/>
                  <a:gd name="T3" fmla="*/ 59 h 70"/>
                  <a:gd name="T4" fmla="*/ 58 w 130"/>
                  <a:gd name="T5" fmla="*/ 0 h 70"/>
                  <a:gd name="T6" fmla="*/ 53 w 130"/>
                  <a:gd name="T7" fmla="*/ 3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70">
                    <a:moveTo>
                      <a:pt x="53" y="36"/>
                    </a:moveTo>
                    <a:cubicBezTo>
                      <a:pt x="4" y="59"/>
                      <a:pt x="0" y="70"/>
                      <a:pt x="2" y="59"/>
                    </a:cubicBezTo>
                    <a:cubicBezTo>
                      <a:pt x="9" y="16"/>
                      <a:pt x="48" y="0"/>
                      <a:pt x="58" y="0"/>
                    </a:cubicBezTo>
                    <a:cubicBezTo>
                      <a:pt x="68" y="0"/>
                      <a:pt x="130" y="0"/>
                      <a:pt x="53" y="36"/>
                    </a:cubicBezTo>
                    <a:close/>
                  </a:path>
                </a:pathLst>
              </a:custGeom>
              <a:solidFill>
                <a:schemeClr val="bg1">
                  <a:alpha val="27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86"/>
              <p:cNvSpPr/>
              <p:nvPr/>
            </p:nvSpPr>
            <p:spPr bwMode="auto">
              <a:xfrm>
                <a:off x="-2272088" y="4938765"/>
                <a:ext cx="5025413" cy="5217071"/>
              </a:xfrm>
              <a:custGeom>
                <a:avLst/>
                <a:gdLst>
                  <a:gd name="T0" fmla="*/ 119 w 160"/>
                  <a:gd name="T1" fmla="*/ 0 h 166"/>
                  <a:gd name="T2" fmla="*/ 138 w 160"/>
                  <a:gd name="T3" fmla="*/ 56 h 166"/>
                  <a:gd name="T4" fmla="*/ 48 w 160"/>
                  <a:gd name="T5" fmla="*/ 145 h 166"/>
                  <a:gd name="T6" fmla="*/ 0 w 160"/>
                  <a:gd name="T7" fmla="*/ 131 h 166"/>
                  <a:gd name="T8" fmla="*/ 71 w 160"/>
                  <a:gd name="T9" fmla="*/ 166 h 166"/>
                  <a:gd name="T10" fmla="*/ 160 w 160"/>
                  <a:gd name="T11" fmla="*/ 76 h 166"/>
                  <a:gd name="T12" fmla="*/ 119 w 160"/>
                  <a:gd name="T1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166">
                    <a:moveTo>
                      <a:pt x="119" y="0"/>
                    </a:moveTo>
                    <a:cubicBezTo>
                      <a:pt x="130" y="16"/>
                      <a:pt x="138" y="35"/>
                      <a:pt x="138" y="56"/>
                    </a:cubicBezTo>
                    <a:cubicBezTo>
                      <a:pt x="138" y="105"/>
                      <a:pt x="97" y="145"/>
                      <a:pt x="48" y="145"/>
                    </a:cubicBezTo>
                    <a:cubicBezTo>
                      <a:pt x="30" y="145"/>
                      <a:pt x="14" y="140"/>
                      <a:pt x="0" y="131"/>
                    </a:cubicBezTo>
                    <a:cubicBezTo>
                      <a:pt x="16" y="152"/>
                      <a:pt x="42" y="166"/>
                      <a:pt x="71" y="166"/>
                    </a:cubicBezTo>
                    <a:cubicBezTo>
                      <a:pt x="120" y="166"/>
                      <a:pt x="160" y="126"/>
                      <a:pt x="160" y="76"/>
                    </a:cubicBezTo>
                    <a:cubicBezTo>
                      <a:pt x="160" y="44"/>
                      <a:pt x="144" y="16"/>
                      <a:pt x="119" y="0"/>
                    </a:cubicBezTo>
                    <a:close/>
                  </a:path>
                </a:pathLst>
              </a:custGeom>
              <a:solidFill>
                <a:srgbClr val="6B025E">
                  <a:alpha val="37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3" name="组合 132"/>
            <p:cNvGrpSpPr/>
            <p:nvPr/>
          </p:nvGrpSpPr>
          <p:grpSpPr>
            <a:xfrm>
              <a:off x="-4031113" y="7904345"/>
              <a:ext cx="4503118" cy="1086741"/>
              <a:chOff x="-3969478" y="7935258"/>
              <a:chExt cx="4275591" cy="1031832"/>
            </a:xfrm>
            <a:solidFill>
              <a:schemeClr val="bg1">
                <a:alpha val="12000"/>
              </a:schemeClr>
            </a:solidFill>
          </p:grpSpPr>
          <p:sp>
            <p:nvSpPr>
              <p:cNvPr id="139" name="Freeform 76"/>
              <p:cNvSpPr/>
              <p:nvPr/>
            </p:nvSpPr>
            <p:spPr bwMode="auto">
              <a:xfrm>
                <a:off x="-3969478" y="7935258"/>
                <a:ext cx="4275591" cy="465775"/>
              </a:xfrm>
              <a:custGeom>
                <a:avLst/>
                <a:gdLst>
                  <a:gd name="T0" fmla="*/ 149 w 156"/>
                  <a:gd name="T1" fmla="*/ 17 h 17"/>
                  <a:gd name="T2" fmla="*/ 156 w 156"/>
                  <a:gd name="T3" fmla="*/ 9 h 17"/>
                  <a:gd name="T4" fmla="*/ 0 w 156"/>
                  <a:gd name="T5" fmla="*/ 4 h 17"/>
                  <a:gd name="T6" fmla="*/ 5 w 156"/>
                  <a:gd name="T7" fmla="*/ 10 h 17"/>
                  <a:gd name="T8" fmla="*/ 149 w 156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7">
                    <a:moveTo>
                      <a:pt x="149" y="17"/>
                    </a:moveTo>
                    <a:cubicBezTo>
                      <a:pt x="152" y="15"/>
                      <a:pt x="154" y="12"/>
                      <a:pt x="156" y="9"/>
                    </a:cubicBezTo>
                    <a:cubicBezTo>
                      <a:pt x="139" y="0"/>
                      <a:pt x="24" y="11"/>
                      <a:pt x="0" y="4"/>
                    </a:cubicBezTo>
                    <a:cubicBezTo>
                      <a:pt x="2" y="6"/>
                      <a:pt x="3" y="8"/>
                      <a:pt x="5" y="10"/>
                    </a:cubicBezTo>
                    <a:cubicBezTo>
                      <a:pt x="10" y="10"/>
                      <a:pt x="127" y="4"/>
                      <a:pt x="14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80"/>
              <p:cNvSpPr/>
              <p:nvPr/>
            </p:nvSpPr>
            <p:spPr bwMode="auto">
              <a:xfrm>
                <a:off x="-3216223" y="8363236"/>
                <a:ext cx="3152483" cy="603854"/>
              </a:xfrm>
              <a:custGeom>
                <a:avLst/>
                <a:gdLst>
                  <a:gd name="T0" fmla="*/ 14 w 115"/>
                  <a:gd name="T1" fmla="*/ 8 h 22"/>
                  <a:gd name="T2" fmla="*/ 103 w 115"/>
                  <a:gd name="T3" fmla="*/ 22 h 22"/>
                  <a:gd name="T4" fmla="*/ 115 w 115"/>
                  <a:gd name="T5" fmla="*/ 14 h 22"/>
                  <a:gd name="T6" fmla="*/ 7 w 115"/>
                  <a:gd name="T7" fmla="*/ 6 h 22"/>
                  <a:gd name="T8" fmla="*/ 21 w 115"/>
                  <a:gd name="T9" fmla="*/ 13 h 22"/>
                  <a:gd name="T10" fmla="*/ 14 w 115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22">
                    <a:moveTo>
                      <a:pt x="14" y="8"/>
                    </a:moveTo>
                    <a:cubicBezTo>
                      <a:pt x="33" y="2"/>
                      <a:pt x="77" y="17"/>
                      <a:pt x="103" y="22"/>
                    </a:cubicBezTo>
                    <a:cubicBezTo>
                      <a:pt x="107" y="20"/>
                      <a:pt x="111" y="17"/>
                      <a:pt x="115" y="14"/>
                    </a:cubicBezTo>
                    <a:cubicBezTo>
                      <a:pt x="91" y="5"/>
                      <a:pt x="27" y="0"/>
                      <a:pt x="7" y="6"/>
                    </a:cubicBezTo>
                    <a:cubicBezTo>
                      <a:pt x="0" y="8"/>
                      <a:pt x="13" y="14"/>
                      <a:pt x="21" y="13"/>
                    </a:cubicBezTo>
                    <a:cubicBezTo>
                      <a:pt x="19" y="13"/>
                      <a:pt x="11" y="9"/>
                      <a:pt x="14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4" name="Freeform 92"/>
            <p:cNvSpPr/>
            <p:nvPr/>
          </p:nvSpPr>
          <p:spPr bwMode="auto">
            <a:xfrm>
              <a:off x="-3255138" y="6695311"/>
              <a:ext cx="443184" cy="317165"/>
            </a:xfrm>
            <a:custGeom>
              <a:avLst/>
              <a:gdLst>
                <a:gd name="T0" fmla="*/ 0 w 26"/>
                <a:gd name="T1" fmla="*/ 0 h 17"/>
                <a:gd name="T2" fmla="*/ 19 w 26"/>
                <a:gd name="T3" fmla="*/ 9 h 17"/>
                <a:gd name="T4" fmla="*/ 0 w 2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7">
                  <a:moveTo>
                    <a:pt x="0" y="0"/>
                  </a:moveTo>
                  <a:cubicBezTo>
                    <a:pt x="0" y="0"/>
                    <a:pt x="11" y="8"/>
                    <a:pt x="19" y="9"/>
                  </a:cubicBezTo>
                  <a:cubicBezTo>
                    <a:pt x="26" y="11"/>
                    <a:pt x="4" y="1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-2635394" y="6083866"/>
              <a:ext cx="1605048" cy="838364"/>
              <a:chOff x="-2635393" y="6083863"/>
              <a:chExt cx="1605048" cy="838368"/>
            </a:xfrm>
          </p:grpSpPr>
          <p:sp>
            <p:nvSpPr>
              <p:cNvPr id="137" name="Freeform 100"/>
              <p:cNvSpPr/>
              <p:nvPr/>
            </p:nvSpPr>
            <p:spPr bwMode="auto">
              <a:xfrm>
                <a:off x="-2635393" y="6287787"/>
                <a:ext cx="1543813" cy="634444"/>
              </a:xfrm>
              <a:custGeom>
                <a:avLst/>
                <a:gdLst>
                  <a:gd name="T0" fmla="*/ 69 w 70"/>
                  <a:gd name="T1" fmla="*/ 11 h 27"/>
                  <a:gd name="T2" fmla="*/ 62 w 70"/>
                  <a:gd name="T3" fmla="*/ 24 h 27"/>
                  <a:gd name="T4" fmla="*/ 36 w 70"/>
                  <a:gd name="T5" fmla="*/ 27 h 27"/>
                  <a:gd name="T6" fmla="*/ 10 w 70"/>
                  <a:gd name="T7" fmla="*/ 21 h 27"/>
                  <a:gd name="T8" fmla="*/ 1 w 70"/>
                  <a:gd name="T9" fmla="*/ 10 h 27"/>
                  <a:gd name="T10" fmla="*/ 35 w 70"/>
                  <a:gd name="T11" fmla="*/ 0 h 27"/>
                  <a:gd name="T12" fmla="*/ 69 w 70"/>
                  <a:gd name="T1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7">
                    <a:moveTo>
                      <a:pt x="69" y="11"/>
                    </a:moveTo>
                    <a:cubicBezTo>
                      <a:pt x="70" y="15"/>
                      <a:pt x="68" y="20"/>
                      <a:pt x="62" y="24"/>
                    </a:cubicBezTo>
                    <a:cubicBezTo>
                      <a:pt x="56" y="27"/>
                      <a:pt x="47" y="27"/>
                      <a:pt x="36" y="27"/>
                    </a:cubicBezTo>
                    <a:cubicBezTo>
                      <a:pt x="26" y="27"/>
                      <a:pt x="16" y="24"/>
                      <a:pt x="10" y="21"/>
                    </a:cubicBezTo>
                    <a:cubicBezTo>
                      <a:pt x="4" y="17"/>
                      <a:pt x="0" y="14"/>
                      <a:pt x="1" y="10"/>
                    </a:cubicBezTo>
                    <a:cubicBezTo>
                      <a:pt x="3" y="1"/>
                      <a:pt x="18" y="0"/>
                      <a:pt x="35" y="0"/>
                    </a:cubicBezTo>
                    <a:cubicBezTo>
                      <a:pt x="51" y="0"/>
                      <a:pt x="67" y="2"/>
                      <a:pt x="69" y="11"/>
                    </a:cubicBezTo>
                    <a:close/>
                  </a:path>
                </a:pathLst>
              </a:custGeom>
              <a:solidFill>
                <a:srgbClr val="B40363">
                  <a:alpha val="42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96"/>
              <p:cNvSpPr/>
              <p:nvPr/>
            </p:nvSpPr>
            <p:spPr bwMode="auto">
              <a:xfrm>
                <a:off x="-2592956" y="6083863"/>
                <a:ext cx="1562611" cy="545535"/>
              </a:xfrm>
              <a:custGeom>
                <a:avLst/>
                <a:gdLst>
                  <a:gd name="T0" fmla="*/ 12 w 78"/>
                  <a:gd name="T1" fmla="*/ 8 h 25"/>
                  <a:gd name="T2" fmla="*/ 55 w 78"/>
                  <a:gd name="T3" fmla="*/ 21 h 25"/>
                  <a:gd name="T4" fmla="*/ 58 w 78"/>
                  <a:gd name="T5" fmla="*/ 13 h 25"/>
                  <a:gd name="T6" fmla="*/ 74 w 78"/>
                  <a:gd name="T7" fmla="*/ 25 h 25"/>
                  <a:gd name="T8" fmla="*/ 12 w 78"/>
                  <a:gd name="T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25">
                    <a:moveTo>
                      <a:pt x="12" y="8"/>
                    </a:moveTo>
                    <a:cubicBezTo>
                      <a:pt x="0" y="11"/>
                      <a:pt x="54" y="4"/>
                      <a:pt x="55" y="21"/>
                    </a:cubicBezTo>
                    <a:cubicBezTo>
                      <a:pt x="55" y="21"/>
                      <a:pt x="59" y="17"/>
                      <a:pt x="58" y="13"/>
                    </a:cubicBezTo>
                    <a:cubicBezTo>
                      <a:pt x="58" y="9"/>
                      <a:pt x="67" y="16"/>
                      <a:pt x="74" y="25"/>
                    </a:cubicBezTo>
                    <a:cubicBezTo>
                      <a:pt x="78" y="4"/>
                      <a:pt x="38" y="0"/>
                      <a:pt x="12" y="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6" name="Freeform 104"/>
            <p:cNvSpPr/>
            <p:nvPr/>
          </p:nvSpPr>
          <p:spPr bwMode="auto">
            <a:xfrm>
              <a:off x="-372549" y="7719361"/>
              <a:ext cx="691517" cy="271566"/>
            </a:xfrm>
            <a:custGeom>
              <a:avLst/>
              <a:gdLst>
                <a:gd name="T0" fmla="*/ 10 w 27"/>
                <a:gd name="T1" fmla="*/ 0 h 9"/>
                <a:gd name="T2" fmla="*/ 26 w 27"/>
                <a:gd name="T3" fmla="*/ 4 h 9"/>
                <a:gd name="T4" fmla="*/ 18 w 27"/>
                <a:gd name="T5" fmla="*/ 8 h 9"/>
                <a:gd name="T6" fmla="*/ 5 w 27"/>
                <a:gd name="T7" fmla="*/ 4 h 9"/>
                <a:gd name="T8" fmla="*/ 10 w 2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">
                  <a:moveTo>
                    <a:pt x="10" y="0"/>
                  </a:moveTo>
                  <a:cubicBezTo>
                    <a:pt x="12" y="0"/>
                    <a:pt x="26" y="3"/>
                    <a:pt x="26" y="4"/>
                  </a:cubicBezTo>
                  <a:cubicBezTo>
                    <a:pt x="26" y="4"/>
                    <a:pt x="27" y="9"/>
                    <a:pt x="18" y="8"/>
                  </a:cubicBezTo>
                  <a:cubicBezTo>
                    <a:pt x="9" y="7"/>
                    <a:pt x="0" y="3"/>
                    <a:pt x="5" y="4"/>
                  </a:cubicBezTo>
                  <a:cubicBezTo>
                    <a:pt x="11" y="5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6000"/>
    </mc:Choice>
    <mc:Fallback>
      <p:transition advClick="0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252 0.43727 L 1.25E-6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3" y="-2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875E-6 -1.85185E-6 L 0.05625 -0.0909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45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-1.85185E-6 L 0.05508 -0.08981 " pathEditMode="relative" rAng="0" ptsTypes="AA">
                                      <p:cBhvr>
                                        <p:cTn id="33" dur="1250" spd="-100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449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3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entr" presetSubtype="0" decel="100000" fill="hold" grpId="0" nodeType="withEffect">
                                  <p:stCondLst>
                                    <p:cond delay="625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36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975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3" presetClass="entr" presetSubtype="36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12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0" presetClass="entr" presetSubtype="0" decel="100000" fill="hold" grpId="0" nodeType="withEffect">
                                  <p:stCondLst>
                                    <p:cond delay="13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60" grpId="0" animBg="1"/>
      <p:bldP spid="203" grpId="0" bldLvl="0" animBg="1"/>
      <p:bldP spid="236" grpId="0" animBg="1"/>
      <p:bldP spid="248" grpId="0"/>
      <p:bldP spid="2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接连接符 70"/>
          <p:cNvCxnSpPr/>
          <p:nvPr/>
        </p:nvCxnSpPr>
        <p:spPr>
          <a:xfrm rot="4500000" flipV="1">
            <a:off x="8277140" y="470034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4500000" flipV="1">
            <a:off x="7608011" y="720446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4500000" flipV="1">
            <a:off x="8723591" y="1868285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 rot="4500000">
            <a:off x="7441505" y="669373"/>
            <a:ext cx="561612" cy="504571"/>
            <a:chOff x="9116907" y="1250587"/>
            <a:chExt cx="561612" cy="504571"/>
          </a:xfrm>
        </p:grpSpPr>
        <p:sp>
          <p:nvSpPr>
            <p:cNvPr id="75" name="椭圆 74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弦形 75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Rectangle 7"/>
          <p:cNvSpPr/>
          <p:nvPr/>
        </p:nvSpPr>
        <p:spPr>
          <a:xfrm>
            <a:off x="6236870" y="3047627"/>
            <a:ext cx="3722296" cy="8216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noProof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项目概述</a:t>
            </a:r>
            <a:endParaRPr lang="zh-CN" altLang="en-US" sz="4000" b="1" noProof="1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75075" y="2211057"/>
            <a:ext cx="5155997" cy="3350433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 rot="4500000">
            <a:off x="1014143" y="2000669"/>
            <a:ext cx="777036" cy="698115"/>
            <a:chOff x="9116907" y="1250587"/>
            <a:chExt cx="561612" cy="504571"/>
          </a:xfrm>
        </p:grpSpPr>
        <p:sp>
          <p:nvSpPr>
            <p:cNvPr id="80" name="椭圆 79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弦形 80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69870" y="832229"/>
            <a:ext cx="4736342" cy="4736342"/>
            <a:chOff x="1537140" y="1035429"/>
            <a:chExt cx="4736342" cy="4736342"/>
          </a:xfrm>
        </p:grpSpPr>
        <p:sp>
          <p:nvSpPr>
            <p:cNvPr id="65" name="空心弧 64"/>
            <p:cNvSpPr/>
            <p:nvPr/>
          </p:nvSpPr>
          <p:spPr>
            <a:xfrm>
              <a:off x="2061884" y="1459291"/>
              <a:ext cx="3888617" cy="3888617"/>
            </a:xfrm>
            <a:prstGeom prst="blockArc">
              <a:avLst>
                <a:gd name="adj1" fmla="val 15833207"/>
                <a:gd name="adj2" fmla="val 2602018"/>
                <a:gd name="adj3" fmla="val 1013"/>
              </a:avLst>
            </a:prstGeom>
            <a:gradFill flip="none" rotWithShape="1">
              <a:gsLst>
                <a:gs pos="100000">
                  <a:srgbClr val="A60E7E"/>
                </a:gs>
                <a:gs pos="39000">
                  <a:srgbClr val="DE036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空心弧 65"/>
            <p:cNvSpPr/>
            <p:nvPr/>
          </p:nvSpPr>
          <p:spPr>
            <a:xfrm>
              <a:off x="1537140" y="1035429"/>
              <a:ext cx="4736342" cy="4736342"/>
            </a:xfrm>
            <a:prstGeom prst="blockArc">
              <a:avLst>
                <a:gd name="adj1" fmla="val 18512141"/>
                <a:gd name="adj2" fmla="val 7832876"/>
                <a:gd name="adj3" fmla="val 17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空心弧 68"/>
            <p:cNvSpPr/>
            <p:nvPr/>
          </p:nvSpPr>
          <p:spPr>
            <a:xfrm rot="17100000">
              <a:off x="1882130" y="1752593"/>
              <a:ext cx="3888617" cy="3888617"/>
            </a:xfrm>
            <a:prstGeom prst="blockArc">
              <a:avLst>
                <a:gd name="adj1" fmla="val 19815998"/>
                <a:gd name="adj2" fmla="val 2536889"/>
                <a:gd name="adj3" fmla="val 298"/>
              </a:avLst>
            </a:prstGeom>
            <a:gradFill flip="none" rotWithShape="1">
              <a:gsLst>
                <a:gs pos="100000">
                  <a:srgbClr val="0081B3"/>
                </a:gs>
                <a:gs pos="45000">
                  <a:srgbClr val="19B6BC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592389" y="1889119"/>
            <a:ext cx="3090299" cy="3154710"/>
            <a:chOff x="1592389" y="1889119"/>
            <a:chExt cx="3090299" cy="3154710"/>
          </a:xfrm>
        </p:grpSpPr>
        <p:grpSp>
          <p:nvGrpSpPr>
            <p:cNvPr id="88" name="组合 87"/>
            <p:cNvGrpSpPr/>
            <p:nvPr/>
          </p:nvGrpSpPr>
          <p:grpSpPr>
            <a:xfrm rot="18900000" flipH="1">
              <a:off x="1592389" y="1939022"/>
              <a:ext cx="3090299" cy="3095653"/>
              <a:chOff x="5181600" y="981075"/>
              <a:chExt cx="1831975" cy="1835150"/>
            </a:xfrm>
          </p:grpSpPr>
          <p:sp>
            <p:nvSpPr>
              <p:cNvPr id="105" name="Oval 176"/>
              <p:cNvSpPr>
                <a:spLocks noChangeArrowheads="1"/>
              </p:cNvSpPr>
              <p:nvPr/>
            </p:nvSpPr>
            <p:spPr bwMode="auto">
              <a:xfrm>
                <a:off x="5181600" y="981075"/>
                <a:ext cx="1831975" cy="1835150"/>
              </a:xfrm>
              <a:prstGeom prst="ellipse">
                <a:avLst/>
              </a:prstGeom>
              <a:solidFill>
                <a:srgbClr val="06B6E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77"/>
              <p:cNvSpPr>
                <a:spLocks noEditPoints="1"/>
              </p:cNvSpPr>
              <p:nvPr/>
            </p:nvSpPr>
            <p:spPr bwMode="auto">
              <a:xfrm>
                <a:off x="7013575" y="1890713"/>
                <a:ext cx="0" cy="41275"/>
              </a:xfrm>
              <a:custGeom>
                <a:avLst/>
                <a:gdLst>
                  <a:gd name="T0" fmla="*/ 11 h 11"/>
                  <a:gd name="T1" fmla="*/ 11 h 11"/>
                  <a:gd name="T2" fmla="*/ 11 h 11"/>
                  <a:gd name="T3" fmla="*/ 10 h 11"/>
                  <a:gd name="T4" fmla="*/ 9 h 11"/>
                  <a:gd name="T5" fmla="*/ 9 h 11"/>
                  <a:gd name="T6" fmla="*/ 7 h 11"/>
                  <a:gd name="T7" fmla="*/ 7 h 11"/>
                  <a:gd name="T8" fmla="*/ 7 h 11"/>
                  <a:gd name="T9" fmla="*/ 6 h 11"/>
                  <a:gd name="T10" fmla="*/ 6 h 11"/>
                  <a:gd name="T11" fmla="*/ 6 h 11"/>
                  <a:gd name="T12" fmla="*/ 6 h 11"/>
                  <a:gd name="T13" fmla="*/ 5 h 11"/>
                  <a:gd name="T14" fmla="*/ 5 h 11"/>
                  <a:gd name="T15" fmla="*/ 5 h 11"/>
                  <a:gd name="T16" fmla="*/ 4 h 11"/>
                  <a:gd name="T17" fmla="*/ 4 h 11"/>
                  <a:gd name="T18" fmla="*/ 4 h 11"/>
                  <a:gd name="T19" fmla="*/ 4 h 11"/>
                  <a:gd name="T20" fmla="*/ 4 h 11"/>
                  <a:gd name="T21" fmla="*/ 3 h 11"/>
                  <a:gd name="T22" fmla="*/ 3 h 11"/>
                  <a:gd name="T23" fmla="*/ 3 h 11"/>
                  <a:gd name="T24" fmla="*/ 3 h 11"/>
                  <a:gd name="T25" fmla="*/ 2 h 11"/>
                  <a:gd name="T26" fmla="*/ 2 h 11"/>
                  <a:gd name="T27" fmla="*/ 2 h 11"/>
                  <a:gd name="T28" fmla="*/ 1 h 11"/>
                  <a:gd name="T29" fmla="*/ 1 h 11"/>
                  <a:gd name="T30" fmla="*/ 1 h 11"/>
                  <a:gd name="T31" fmla="*/ 1 h 11"/>
                  <a:gd name="T32" fmla="*/ 1 h 11"/>
                  <a:gd name="T33" fmla="*/ 1 h 11"/>
                  <a:gd name="T34" fmla="*/ 0 h 11"/>
                  <a:gd name="T35" fmla="*/ 0 h 11"/>
                  <a:gd name="T36" fmla="*/ 0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  <a:cxn ang="0">
                    <a:pos x="0" y="T33"/>
                  </a:cxn>
                  <a:cxn ang="0">
                    <a:pos x="0" y="T34"/>
                  </a:cxn>
                  <a:cxn ang="0">
                    <a:pos x="0" y="T35"/>
                  </a:cxn>
                  <a:cxn ang="0">
                    <a:pos x="0" y="T36"/>
                  </a:cxn>
                </a:cxnLst>
                <a:rect l="0" t="0" r="r" b="b"/>
                <a:pathLst>
                  <a:path h="11"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FFF7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78"/>
              <p:cNvSpPr/>
              <p:nvPr/>
            </p:nvSpPr>
            <p:spPr bwMode="auto">
              <a:xfrm>
                <a:off x="6330950" y="1296988"/>
                <a:ext cx="682625" cy="1423988"/>
              </a:xfrm>
              <a:custGeom>
                <a:avLst/>
                <a:gdLst>
                  <a:gd name="T0" fmla="*/ 42 w 181"/>
                  <a:gd name="T1" fmla="*/ 0 h 377"/>
                  <a:gd name="T2" fmla="*/ 29 w 181"/>
                  <a:gd name="T3" fmla="*/ 68 h 377"/>
                  <a:gd name="T4" fmla="*/ 56 w 181"/>
                  <a:gd name="T5" fmla="*/ 274 h 377"/>
                  <a:gd name="T6" fmla="*/ 39 w 181"/>
                  <a:gd name="T7" fmla="*/ 317 h 377"/>
                  <a:gd name="T8" fmla="*/ 173 w 181"/>
                  <a:gd name="T9" fmla="*/ 223 h 377"/>
                  <a:gd name="T10" fmla="*/ 173 w 181"/>
                  <a:gd name="T11" fmla="*/ 223 h 377"/>
                  <a:gd name="T12" fmla="*/ 173 w 181"/>
                  <a:gd name="T13" fmla="*/ 223 h 377"/>
                  <a:gd name="T14" fmla="*/ 46 w 181"/>
                  <a:gd name="T15" fmla="*/ 377 h 377"/>
                  <a:gd name="T16" fmla="*/ 181 w 181"/>
                  <a:gd name="T17" fmla="*/ 168 h 377"/>
                  <a:gd name="T18" fmla="*/ 181 w 181"/>
                  <a:gd name="T19" fmla="*/ 168 h 377"/>
                  <a:gd name="T20" fmla="*/ 181 w 181"/>
                  <a:gd name="T21" fmla="*/ 168 h 377"/>
                  <a:gd name="T22" fmla="*/ 181 w 181"/>
                  <a:gd name="T23" fmla="*/ 168 h 377"/>
                  <a:gd name="T24" fmla="*/ 181 w 181"/>
                  <a:gd name="T25" fmla="*/ 167 h 377"/>
                  <a:gd name="T26" fmla="*/ 181 w 181"/>
                  <a:gd name="T27" fmla="*/ 167 h 377"/>
                  <a:gd name="T28" fmla="*/ 181 w 181"/>
                  <a:gd name="T29" fmla="*/ 166 h 377"/>
                  <a:gd name="T30" fmla="*/ 181 w 181"/>
                  <a:gd name="T31" fmla="*/ 166 h 377"/>
                  <a:gd name="T32" fmla="*/ 181 w 181"/>
                  <a:gd name="T33" fmla="*/ 164 h 377"/>
                  <a:gd name="T34" fmla="*/ 181 w 181"/>
                  <a:gd name="T35" fmla="*/ 164 h 377"/>
                  <a:gd name="T36" fmla="*/ 181 w 181"/>
                  <a:gd name="T37" fmla="*/ 164 h 377"/>
                  <a:gd name="T38" fmla="*/ 181 w 181"/>
                  <a:gd name="T39" fmla="*/ 164 h 377"/>
                  <a:gd name="T40" fmla="*/ 181 w 181"/>
                  <a:gd name="T41" fmla="*/ 163 h 377"/>
                  <a:gd name="T42" fmla="*/ 181 w 181"/>
                  <a:gd name="T43" fmla="*/ 163 h 377"/>
                  <a:gd name="T44" fmla="*/ 181 w 181"/>
                  <a:gd name="T45" fmla="*/ 163 h 377"/>
                  <a:gd name="T46" fmla="*/ 181 w 181"/>
                  <a:gd name="T47" fmla="*/ 163 h 377"/>
                  <a:gd name="T48" fmla="*/ 181 w 181"/>
                  <a:gd name="T49" fmla="*/ 163 h 377"/>
                  <a:gd name="T50" fmla="*/ 181 w 181"/>
                  <a:gd name="T51" fmla="*/ 163 h 377"/>
                  <a:gd name="T52" fmla="*/ 181 w 181"/>
                  <a:gd name="T53" fmla="*/ 162 h 377"/>
                  <a:gd name="T54" fmla="*/ 181 w 181"/>
                  <a:gd name="T55" fmla="*/ 162 h 377"/>
                  <a:gd name="T56" fmla="*/ 181 w 181"/>
                  <a:gd name="T57" fmla="*/ 162 h 377"/>
                  <a:gd name="T58" fmla="*/ 181 w 181"/>
                  <a:gd name="T59" fmla="*/ 162 h 377"/>
                  <a:gd name="T60" fmla="*/ 181 w 181"/>
                  <a:gd name="T61" fmla="*/ 162 h 377"/>
                  <a:gd name="T62" fmla="*/ 181 w 181"/>
                  <a:gd name="T63" fmla="*/ 161 h 377"/>
                  <a:gd name="T64" fmla="*/ 181 w 181"/>
                  <a:gd name="T65" fmla="*/ 161 h 377"/>
                  <a:gd name="T66" fmla="*/ 181 w 181"/>
                  <a:gd name="T67" fmla="*/ 161 h 377"/>
                  <a:gd name="T68" fmla="*/ 181 w 181"/>
                  <a:gd name="T69" fmla="*/ 161 h 377"/>
                  <a:gd name="T70" fmla="*/ 181 w 181"/>
                  <a:gd name="T71" fmla="*/ 161 h 377"/>
                  <a:gd name="T72" fmla="*/ 181 w 181"/>
                  <a:gd name="T73" fmla="*/ 160 h 377"/>
                  <a:gd name="T74" fmla="*/ 181 w 181"/>
                  <a:gd name="T75" fmla="*/ 160 h 377"/>
                  <a:gd name="T76" fmla="*/ 181 w 181"/>
                  <a:gd name="T77" fmla="*/ 160 h 377"/>
                  <a:gd name="T78" fmla="*/ 181 w 181"/>
                  <a:gd name="T79" fmla="*/ 160 h 377"/>
                  <a:gd name="T80" fmla="*/ 181 w 181"/>
                  <a:gd name="T81" fmla="*/ 160 h 377"/>
                  <a:gd name="T82" fmla="*/ 181 w 181"/>
                  <a:gd name="T83" fmla="*/ 160 h 377"/>
                  <a:gd name="T84" fmla="*/ 181 w 181"/>
                  <a:gd name="T85" fmla="*/ 159 h 377"/>
                  <a:gd name="T86" fmla="*/ 181 w 181"/>
                  <a:gd name="T87" fmla="*/ 159 h 377"/>
                  <a:gd name="T88" fmla="*/ 181 w 181"/>
                  <a:gd name="T89" fmla="*/ 159 h 377"/>
                  <a:gd name="T90" fmla="*/ 181 w 181"/>
                  <a:gd name="T91" fmla="*/ 159 h 377"/>
                  <a:gd name="T92" fmla="*/ 181 w 181"/>
                  <a:gd name="T93" fmla="*/ 159 h 377"/>
                  <a:gd name="T94" fmla="*/ 181 w 181"/>
                  <a:gd name="T95" fmla="*/ 159 h 377"/>
                  <a:gd name="T96" fmla="*/ 181 w 181"/>
                  <a:gd name="T97" fmla="*/ 159 h 377"/>
                  <a:gd name="T98" fmla="*/ 181 w 181"/>
                  <a:gd name="T99" fmla="*/ 158 h 377"/>
                  <a:gd name="T100" fmla="*/ 181 w 181"/>
                  <a:gd name="T101" fmla="*/ 158 h 377"/>
                  <a:gd name="T102" fmla="*/ 181 w 181"/>
                  <a:gd name="T103" fmla="*/ 158 h 377"/>
                  <a:gd name="T104" fmla="*/ 181 w 181"/>
                  <a:gd name="T105" fmla="*/ 158 h 377"/>
                  <a:gd name="T106" fmla="*/ 181 w 181"/>
                  <a:gd name="T107" fmla="*/ 158 h 377"/>
                  <a:gd name="T108" fmla="*/ 181 w 181"/>
                  <a:gd name="T109" fmla="*/ 158 h 377"/>
                  <a:gd name="T110" fmla="*/ 181 w 181"/>
                  <a:gd name="T111" fmla="*/ 157 h 377"/>
                  <a:gd name="T112" fmla="*/ 181 w 181"/>
                  <a:gd name="T113" fmla="*/ 157 h 377"/>
                  <a:gd name="T114" fmla="*/ 181 w 181"/>
                  <a:gd name="T115" fmla="*/ 157 h 377"/>
                  <a:gd name="T116" fmla="*/ 181 w 181"/>
                  <a:gd name="T117" fmla="*/ 157 h 377"/>
                  <a:gd name="T118" fmla="*/ 181 w 181"/>
                  <a:gd name="T119" fmla="*/ 157 h 377"/>
                  <a:gd name="T120" fmla="*/ 152 w 181"/>
                  <a:gd name="T121" fmla="*/ 43 h 377"/>
                  <a:gd name="T122" fmla="*/ 42 w 181"/>
                  <a:gd name="T123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1" h="377">
                    <a:moveTo>
                      <a:pt x="42" y="0"/>
                    </a:moveTo>
                    <a:cubicBezTo>
                      <a:pt x="0" y="0"/>
                      <a:pt x="18" y="50"/>
                      <a:pt x="29" y="68"/>
                    </a:cubicBezTo>
                    <a:cubicBezTo>
                      <a:pt x="56" y="112"/>
                      <a:pt x="95" y="140"/>
                      <a:pt x="56" y="274"/>
                    </a:cubicBezTo>
                    <a:cubicBezTo>
                      <a:pt x="51" y="290"/>
                      <a:pt x="46" y="304"/>
                      <a:pt x="39" y="317"/>
                    </a:cubicBezTo>
                    <a:cubicBezTo>
                      <a:pt x="94" y="302"/>
                      <a:pt x="141" y="268"/>
                      <a:pt x="173" y="223"/>
                    </a:cubicBezTo>
                    <a:cubicBezTo>
                      <a:pt x="173" y="223"/>
                      <a:pt x="173" y="223"/>
                      <a:pt x="173" y="223"/>
                    </a:cubicBezTo>
                    <a:cubicBezTo>
                      <a:pt x="173" y="223"/>
                      <a:pt x="173" y="223"/>
                      <a:pt x="173" y="223"/>
                    </a:cubicBezTo>
                    <a:cubicBezTo>
                      <a:pt x="154" y="290"/>
                      <a:pt x="108" y="346"/>
                      <a:pt x="46" y="377"/>
                    </a:cubicBezTo>
                    <a:cubicBezTo>
                      <a:pt x="124" y="339"/>
                      <a:pt x="178" y="260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8"/>
                      <a:pt x="181" y="168"/>
                      <a:pt x="181" y="168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6"/>
                    </a:cubicBezTo>
                    <a:cubicBezTo>
                      <a:pt x="181" y="166"/>
                      <a:pt x="181" y="166"/>
                      <a:pt x="181" y="166"/>
                    </a:cubicBezTo>
                    <a:cubicBezTo>
                      <a:pt x="181" y="166"/>
                      <a:pt x="181" y="165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81" y="164"/>
                      <a:pt x="181" y="164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81" y="163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2"/>
                      <a:pt x="181" y="162"/>
                      <a:pt x="181" y="162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1"/>
                      <a:pt x="181" y="161"/>
                    </a:cubicBezTo>
                    <a:cubicBezTo>
                      <a:pt x="181" y="161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9"/>
                      <a:pt x="181" y="159"/>
                      <a:pt x="181" y="159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1" y="158"/>
                      <a:pt x="181" y="158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57"/>
                      <a:pt x="181" y="157"/>
                      <a:pt x="181" y="157"/>
                    </a:cubicBezTo>
                    <a:cubicBezTo>
                      <a:pt x="181" y="116"/>
                      <a:pt x="170" y="77"/>
                      <a:pt x="152" y="43"/>
                    </a:cubicBezTo>
                    <a:cubicBezTo>
                      <a:pt x="97" y="12"/>
                      <a:pt x="63" y="0"/>
                      <a:pt x="42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79"/>
              <p:cNvSpPr/>
              <p:nvPr/>
            </p:nvSpPr>
            <p:spPr bwMode="auto">
              <a:xfrm>
                <a:off x="5186363" y="1071563"/>
                <a:ext cx="1041400" cy="1350963"/>
              </a:xfrm>
              <a:custGeom>
                <a:avLst/>
                <a:gdLst>
                  <a:gd name="T0" fmla="*/ 136 w 276"/>
                  <a:gd name="T1" fmla="*/ 0 h 358"/>
                  <a:gd name="T2" fmla="*/ 0 w 276"/>
                  <a:gd name="T3" fmla="*/ 198 h 358"/>
                  <a:gd name="T4" fmla="*/ 0 w 276"/>
                  <a:gd name="T5" fmla="*/ 198 h 358"/>
                  <a:gd name="T6" fmla="*/ 47 w 276"/>
                  <a:gd name="T7" fmla="*/ 74 h 358"/>
                  <a:gd name="T8" fmla="*/ 41 w 276"/>
                  <a:gd name="T9" fmla="*/ 139 h 358"/>
                  <a:gd name="T10" fmla="*/ 168 w 276"/>
                  <a:gd name="T11" fmla="*/ 358 h 358"/>
                  <a:gd name="T12" fmla="*/ 240 w 276"/>
                  <a:gd name="T13" fmla="*/ 246 h 358"/>
                  <a:gd name="T14" fmla="*/ 165 w 276"/>
                  <a:gd name="T15" fmla="*/ 94 h 358"/>
                  <a:gd name="T16" fmla="*/ 136 w 276"/>
                  <a:gd name="T17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" h="358">
                    <a:moveTo>
                      <a:pt x="136" y="0"/>
                    </a:moveTo>
                    <a:cubicBezTo>
                      <a:pt x="61" y="37"/>
                      <a:pt x="7" y="111"/>
                      <a:pt x="0" y="198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53"/>
                      <a:pt x="22" y="109"/>
                      <a:pt x="47" y="74"/>
                    </a:cubicBezTo>
                    <a:cubicBezTo>
                      <a:pt x="41" y="95"/>
                      <a:pt x="41" y="117"/>
                      <a:pt x="41" y="139"/>
                    </a:cubicBezTo>
                    <a:cubicBezTo>
                      <a:pt x="41" y="233"/>
                      <a:pt x="91" y="317"/>
                      <a:pt x="168" y="358"/>
                    </a:cubicBezTo>
                    <a:cubicBezTo>
                      <a:pt x="187" y="333"/>
                      <a:pt x="217" y="290"/>
                      <a:pt x="240" y="246"/>
                    </a:cubicBezTo>
                    <a:cubicBezTo>
                      <a:pt x="276" y="176"/>
                      <a:pt x="265" y="110"/>
                      <a:pt x="165" y="94"/>
                    </a:cubicBezTo>
                    <a:cubicBezTo>
                      <a:pt x="86" y="81"/>
                      <a:pt x="119" y="24"/>
                      <a:pt x="136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Oval 180"/>
              <p:cNvSpPr>
                <a:spLocks noChangeArrowheads="1"/>
              </p:cNvSpPr>
              <p:nvPr/>
            </p:nvSpPr>
            <p:spPr bwMode="auto">
              <a:xfrm>
                <a:off x="5753100" y="1055688"/>
                <a:ext cx="290513" cy="306388"/>
              </a:xfrm>
              <a:prstGeom prst="ellipse">
                <a:avLst/>
              </a:pr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Oval 181"/>
              <p:cNvSpPr>
                <a:spLocks noChangeArrowheads="1"/>
              </p:cNvSpPr>
              <p:nvPr/>
            </p:nvSpPr>
            <p:spPr bwMode="auto">
              <a:xfrm>
                <a:off x="6076950" y="1211263"/>
                <a:ext cx="95250" cy="93663"/>
              </a:xfrm>
              <a:prstGeom prst="ellipse">
                <a:avLst/>
              </a:pr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82"/>
              <p:cNvSpPr/>
              <p:nvPr/>
            </p:nvSpPr>
            <p:spPr bwMode="auto">
              <a:xfrm>
                <a:off x="5972175" y="2441575"/>
                <a:ext cx="241300" cy="82550"/>
              </a:xfrm>
              <a:custGeom>
                <a:avLst/>
                <a:gdLst>
                  <a:gd name="T0" fmla="*/ 27 w 64"/>
                  <a:gd name="T1" fmla="*/ 0 h 22"/>
                  <a:gd name="T2" fmla="*/ 3 w 64"/>
                  <a:gd name="T3" fmla="*/ 9 h 22"/>
                  <a:gd name="T4" fmla="*/ 0 w 64"/>
                  <a:gd name="T5" fmla="*/ 12 h 22"/>
                  <a:gd name="T6" fmla="*/ 64 w 64"/>
                  <a:gd name="T7" fmla="*/ 22 h 22"/>
                  <a:gd name="T8" fmla="*/ 58 w 64"/>
                  <a:gd name="T9" fmla="*/ 14 h 22"/>
                  <a:gd name="T10" fmla="*/ 27 w 64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22">
                    <a:moveTo>
                      <a:pt x="27" y="0"/>
                    </a:moveTo>
                    <a:cubicBezTo>
                      <a:pt x="18" y="0"/>
                      <a:pt x="10" y="3"/>
                      <a:pt x="3" y="9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20" y="18"/>
                      <a:pt x="42" y="22"/>
                      <a:pt x="64" y="22"/>
                    </a:cubicBezTo>
                    <a:cubicBezTo>
                      <a:pt x="63" y="20"/>
                      <a:pt x="61" y="17"/>
                      <a:pt x="58" y="14"/>
                    </a:cubicBezTo>
                    <a:cubicBezTo>
                      <a:pt x="50" y="5"/>
                      <a:pt x="38" y="0"/>
                      <a:pt x="27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83"/>
              <p:cNvSpPr/>
              <p:nvPr/>
            </p:nvSpPr>
            <p:spPr bwMode="auto">
              <a:xfrm>
                <a:off x="6107113" y="2271713"/>
                <a:ext cx="180975" cy="161925"/>
              </a:xfrm>
              <a:custGeom>
                <a:avLst/>
                <a:gdLst>
                  <a:gd name="T0" fmla="*/ 24 w 48"/>
                  <a:gd name="T1" fmla="*/ 0 h 43"/>
                  <a:gd name="T2" fmla="*/ 10 w 48"/>
                  <a:gd name="T3" fmla="*/ 5 h 43"/>
                  <a:gd name="T4" fmla="*/ 8 w 48"/>
                  <a:gd name="T5" fmla="*/ 36 h 43"/>
                  <a:gd name="T6" fmla="*/ 24 w 48"/>
                  <a:gd name="T7" fmla="*/ 43 h 43"/>
                  <a:gd name="T8" fmla="*/ 38 w 48"/>
                  <a:gd name="T9" fmla="*/ 38 h 43"/>
                  <a:gd name="T10" fmla="*/ 40 w 48"/>
                  <a:gd name="T11" fmla="*/ 7 h 43"/>
                  <a:gd name="T12" fmla="*/ 24 w 48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3">
                    <a:moveTo>
                      <a:pt x="24" y="0"/>
                    </a:moveTo>
                    <a:cubicBezTo>
                      <a:pt x="19" y="0"/>
                      <a:pt x="14" y="2"/>
                      <a:pt x="10" y="5"/>
                    </a:cubicBezTo>
                    <a:cubicBezTo>
                      <a:pt x="1" y="13"/>
                      <a:pt x="0" y="27"/>
                      <a:pt x="8" y="36"/>
                    </a:cubicBezTo>
                    <a:cubicBezTo>
                      <a:pt x="12" y="40"/>
                      <a:pt x="18" y="43"/>
                      <a:pt x="24" y="43"/>
                    </a:cubicBezTo>
                    <a:cubicBezTo>
                      <a:pt x="29" y="43"/>
                      <a:pt x="34" y="41"/>
                      <a:pt x="38" y="38"/>
                    </a:cubicBezTo>
                    <a:cubicBezTo>
                      <a:pt x="47" y="30"/>
                      <a:pt x="48" y="16"/>
                      <a:pt x="40" y="7"/>
                    </a:cubicBezTo>
                    <a:cubicBezTo>
                      <a:pt x="36" y="3"/>
                      <a:pt x="30" y="0"/>
                      <a:pt x="24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84"/>
              <p:cNvSpPr/>
              <p:nvPr/>
            </p:nvSpPr>
            <p:spPr bwMode="auto">
              <a:xfrm>
                <a:off x="6232525" y="2430463"/>
                <a:ext cx="104775" cy="93663"/>
              </a:xfrm>
              <a:custGeom>
                <a:avLst/>
                <a:gdLst>
                  <a:gd name="T0" fmla="*/ 14 w 28"/>
                  <a:gd name="T1" fmla="*/ 0 h 25"/>
                  <a:gd name="T2" fmla="*/ 6 w 28"/>
                  <a:gd name="T3" fmla="*/ 3 h 25"/>
                  <a:gd name="T4" fmla="*/ 5 w 28"/>
                  <a:gd name="T5" fmla="*/ 21 h 25"/>
                  <a:gd name="T6" fmla="*/ 14 w 28"/>
                  <a:gd name="T7" fmla="*/ 25 h 25"/>
                  <a:gd name="T8" fmla="*/ 16 w 28"/>
                  <a:gd name="T9" fmla="*/ 25 h 25"/>
                  <a:gd name="T10" fmla="*/ 23 w 28"/>
                  <a:gd name="T11" fmla="*/ 22 h 25"/>
                  <a:gd name="T12" fmla="*/ 24 w 28"/>
                  <a:gd name="T13" fmla="*/ 4 h 25"/>
                  <a:gd name="T14" fmla="*/ 14 w 28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5">
                    <a:moveTo>
                      <a:pt x="14" y="0"/>
                    </a:moveTo>
                    <a:cubicBezTo>
                      <a:pt x="11" y="0"/>
                      <a:pt x="8" y="1"/>
                      <a:pt x="6" y="3"/>
                    </a:cubicBezTo>
                    <a:cubicBezTo>
                      <a:pt x="1" y="8"/>
                      <a:pt x="0" y="16"/>
                      <a:pt x="5" y="21"/>
                    </a:cubicBezTo>
                    <a:cubicBezTo>
                      <a:pt x="7" y="24"/>
                      <a:pt x="10" y="25"/>
                      <a:pt x="14" y="25"/>
                    </a:cubicBezTo>
                    <a:cubicBezTo>
                      <a:pt x="14" y="25"/>
                      <a:pt x="15" y="25"/>
                      <a:pt x="16" y="25"/>
                    </a:cubicBezTo>
                    <a:cubicBezTo>
                      <a:pt x="19" y="25"/>
                      <a:pt x="21" y="24"/>
                      <a:pt x="23" y="22"/>
                    </a:cubicBezTo>
                    <a:cubicBezTo>
                      <a:pt x="28" y="17"/>
                      <a:pt x="28" y="9"/>
                      <a:pt x="24" y="4"/>
                    </a:cubicBezTo>
                    <a:cubicBezTo>
                      <a:pt x="21" y="1"/>
                      <a:pt x="18" y="0"/>
                      <a:pt x="14" y="0"/>
                    </a:cubicBezTo>
                  </a:path>
                </a:pathLst>
              </a:custGeom>
              <a:solidFill>
                <a:srgbClr val="0596B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85"/>
              <p:cNvSpPr>
                <a:spLocks noEditPoints="1"/>
              </p:cNvSpPr>
              <p:nvPr/>
            </p:nvSpPr>
            <p:spPr bwMode="auto">
              <a:xfrm>
                <a:off x="6099175" y="2816225"/>
                <a:ext cx="19050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0 w 5"/>
                  <a:gd name="T4" fmla="*/ 0 w 5"/>
                  <a:gd name="T5" fmla="*/ 0 w 5"/>
                  <a:gd name="T6" fmla="*/ 1 w 5"/>
                  <a:gd name="T7" fmla="*/ 1 w 5"/>
                  <a:gd name="T8" fmla="*/ 1 w 5"/>
                  <a:gd name="T9" fmla="*/ 1 w 5"/>
                  <a:gd name="T10" fmla="*/ 1 w 5"/>
                  <a:gd name="T11" fmla="*/ 1 w 5"/>
                  <a:gd name="T12" fmla="*/ 1 w 5"/>
                  <a:gd name="T13" fmla="*/ 1 w 5"/>
                  <a:gd name="T14" fmla="*/ 1 w 5"/>
                  <a:gd name="T15" fmla="*/ 2 w 5"/>
                  <a:gd name="T16" fmla="*/ 2 w 5"/>
                  <a:gd name="T17" fmla="*/ 2 w 5"/>
                  <a:gd name="T18" fmla="*/ 2 w 5"/>
                  <a:gd name="T19" fmla="*/ 2 w 5"/>
                  <a:gd name="T20" fmla="*/ 2 w 5"/>
                  <a:gd name="T21" fmla="*/ 3 w 5"/>
                  <a:gd name="T22" fmla="*/ 3 w 5"/>
                  <a:gd name="T23" fmla="*/ 3 w 5"/>
                  <a:gd name="T24" fmla="*/ 3 w 5"/>
                  <a:gd name="T25" fmla="*/ 3 w 5"/>
                  <a:gd name="T26" fmla="*/ 3 w 5"/>
                  <a:gd name="T27" fmla="*/ 4 w 5"/>
                  <a:gd name="T28" fmla="*/ 4 w 5"/>
                  <a:gd name="T29" fmla="*/ 4 w 5"/>
                  <a:gd name="T30" fmla="*/ 4 w 5"/>
                  <a:gd name="T31" fmla="*/ 4 w 5"/>
                  <a:gd name="T32" fmla="*/ 4 w 5"/>
                  <a:gd name="T33" fmla="*/ 5 w 5"/>
                  <a:gd name="T34" fmla="*/ 5 w 5"/>
                  <a:gd name="T35" fmla="*/ 5 w 5"/>
                  <a:gd name="T36" fmla="*/ 5 w 5"/>
                  <a:gd name="T37" fmla="*/ 5 w 5"/>
                  <a:gd name="T38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  <a:cxn ang="0">
                    <a:pos x="T15" y="0"/>
                  </a:cxn>
                  <a:cxn ang="0">
                    <a:pos x="T16" y="0"/>
                  </a:cxn>
                  <a:cxn ang="0">
                    <a:pos x="T17" y="0"/>
                  </a:cxn>
                  <a:cxn ang="0">
                    <a:pos x="T18" y="0"/>
                  </a:cxn>
                  <a:cxn ang="0">
                    <a:pos x="T19" y="0"/>
                  </a:cxn>
                  <a:cxn ang="0">
                    <a:pos x="T20" y="0"/>
                  </a:cxn>
                  <a:cxn ang="0">
                    <a:pos x="T21" y="0"/>
                  </a:cxn>
                  <a:cxn ang="0">
                    <a:pos x="T22" y="0"/>
                  </a:cxn>
                  <a:cxn ang="0">
                    <a:pos x="T23" y="0"/>
                  </a:cxn>
                  <a:cxn ang="0">
                    <a:pos x="T24" y="0"/>
                  </a:cxn>
                  <a:cxn ang="0">
                    <a:pos x="T25" y="0"/>
                  </a:cxn>
                  <a:cxn ang="0">
                    <a:pos x="T26" y="0"/>
                  </a:cxn>
                  <a:cxn ang="0">
                    <a:pos x="T27" y="0"/>
                  </a:cxn>
                  <a:cxn ang="0">
                    <a:pos x="T28" y="0"/>
                  </a:cxn>
                  <a:cxn ang="0">
                    <a:pos x="T29" y="0"/>
                  </a:cxn>
                  <a:cxn ang="0">
                    <a:pos x="T30" y="0"/>
                  </a:cxn>
                  <a:cxn ang="0">
                    <a:pos x="T31" y="0"/>
                  </a:cxn>
                  <a:cxn ang="0">
                    <a:pos x="T32" y="0"/>
                  </a:cxn>
                  <a:cxn ang="0">
                    <a:pos x="T33" y="0"/>
                  </a:cxn>
                  <a:cxn ang="0">
                    <a:pos x="T34" y="0"/>
                  </a:cxn>
                  <a:cxn ang="0">
                    <a:pos x="T35" y="0"/>
                  </a:cxn>
                  <a:cxn ang="0">
                    <a:pos x="T36" y="0"/>
                  </a:cxn>
                  <a:cxn ang="0">
                    <a:pos x="T37" y="0"/>
                  </a:cxn>
                  <a:cxn ang="0">
                    <a:pos x="T38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86"/>
              <p:cNvSpPr/>
              <p:nvPr/>
            </p:nvSpPr>
            <p:spPr bwMode="auto">
              <a:xfrm>
                <a:off x="5181600" y="1803401"/>
                <a:ext cx="1322387" cy="1012824"/>
              </a:xfrm>
              <a:custGeom>
                <a:avLst/>
                <a:gdLst>
                  <a:gd name="T0" fmla="*/ 16 w 350"/>
                  <a:gd name="T1" fmla="*/ 0 h 268"/>
                  <a:gd name="T2" fmla="*/ 1 w 350"/>
                  <a:gd name="T3" fmla="*/ 4 h 268"/>
                  <a:gd name="T4" fmla="*/ 0 w 350"/>
                  <a:gd name="T5" fmla="*/ 25 h 268"/>
                  <a:gd name="T6" fmla="*/ 0 w 350"/>
                  <a:gd name="T7" fmla="*/ 25 h 268"/>
                  <a:gd name="T8" fmla="*/ 242 w 350"/>
                  <a:gd name="T9" fmla="*/ 268 h 268"/>
                  <a:gd name="T10" fmla="*/ 243 w 350"/>
                  <a:gd name="T11" fmla="*/ 268 h 268"/>
                  <a:gd name="T12" fmla="*/ 243 w 350"/>
                  <a:gd name="T13" fmla="*/ 268 h 268"/>
                  <a:gd name="T14" fmla="*/ 243 w 350"/>
                  <a:gd name="T15" fmla="*/ 268 h 268"/>
                  <a:gd name="T16" fmla="*/ 243 w 350"/>
                  <a:gd name="T17" fmla="*/ 268 h 268"/>
                  <a:gd name="T18" fmla="*/ 244 w 350"/>
                  <a:gd name="T19" fmla="*/ 268 h 268"/>
                  <a:gd name="T20" fmla="*/ 244 w 350"/>
                  <a:gd name="T21" fmla="*/ 268 h 268"/>
                  <a:gd name="T22" fmla="*/ 244 w 350"/>
                  <a:gd name="T23" fmla="*/ 268 h 268"/>
                  <a:gd name="T24" fmla="*/ 244 w 350"/>
                  <a:gd name="T25" fmla="*/ 268 h 268"/>
                  <a:gd name="T26" fmla="*/ 244 w 350"/>
                  <a:gd name="T27" fmla="*/ 268 h 268"/>
                  <a:gd name="T28" fmla="*/ 244 w 350"/>
                  <a:gd name="T29" fmla="*/ 268 h 268"/>
                  <a:gd name="T30" fmla="*/ 245 w 350"/>
                  <a:gd name="T31" fmla="*/ 268 h 268"/>
                  <a:gd name="T32" fmla="*/ 245 w 350"/>
                  <a:gd name="T33" fmla="*/ 268 h 268"/>
                  <a:gd name="T34" fmla="*/ 245 w 350"/>
                  <a:gd name="T35" fmla="*/ 268 h 268"/>
                  <a:gd name="T36" fmla="*/ 245 w 350"/>
                  <a:gd name="T37" fmla="*/ 268 h 268"/>
                  <a:gd name="T38" fmla="*/ 246 w 350"/>
                  <a:gd name="T39" fmla="*/ 268 h 268"/>
                  <a:gd name="T40" fmla="*/ 246 w 350"/>
                  <a:gd name="T41" fmla="*/ 268 h 268"/>
                  <a:gd name="T42" fmla="*/ 246 w 350"/>
                  <a:gd name="T43" fmla="*/ 268 h 268"/>
                  <a:gd name="T44" fmla="*/ 246 w 350"/>
                  <a:gd name="T45" fmla="*/ 268 h 268"/>
                  <a:gd name="T46" fmla="*/ 247 w 350"/>
                  <a:gd name="T47" fmla="*/ 268 h 268"/>
                  <a:gd name="T48" fmla="*/ 247 w 350"/>
                  <a:gd name="T49" fmla="*/ 268 h 268"/>
                  <a:gd name="T50" fmla="*/ 247 w 350"/>
                  <a:gd name="T51" fmla="*/ 268 h 268"/>
                  <a:gd name="T52" fmla="*/ 247 w 350"/>
                  <a:gd name="T53" fmla="*/ 268 h 268"/>
                  <a:gd name="T54" fmla="*/ 248 w 350"/>
                  <a:gd name="T55" fmla="*/ 268 h 268"/>
                  <a:gd name="T56" fmla="*/ 248 w 350"/>
                  <a:gd name="T57" fmla="*/ 268 h 268"/>
                  <a:gd name="T58" fmla="*/ 248 w 350"/>
                  <a:gd name="T59" fmla="*/ 268 h 268"/>
                  <a:gd name="T60" fmla="*/ 248 w 350"/>
                  <a:gd name="T61" fmla="*/ 268 h 268"/>
                  <a:gd name="T62" fmla="*/ 350 w 350"/>
                  <a:gd name="T63" fmla="*/ 243 h 268"/>
                  <a:gd name="T64" fmla="*/ 255 w 350"/>
                  <a:gd name="T65" fmla="*/ 268 h 268"/>
                  <a:gd name="T66" fmla="*/ 343 w 350"/>
                  <a:gd name="T67" fmla="*/ 183 h 268"/>
                  <a:gd name="T68" fmla="*/ 294 w 350"/>
                  <a:gd name="T69" fmla="*/ 191 h 268"/>
                  <a:gd name="T70" fmla="*/ 292 w 350"/>
                  <a:gd name="T71" fmla="*/ 191 h 268"/>
                  <a:gd name="T72" fmla="*/ 292 w 350"/>
                  <a:gd name="T73" fmla="*/ 191 h 268"/>
                  <a:gd name="T74" fmla="*/ 278 w 350"/>
                  <a:gd name="T75" fmla="*/ 192 h 268"/>
                  <a:gd name="T76" fmla="*/ 273 w 350"/>
                  <a:gd name="T77" fmla="*/ 191 h 268"/>
                  <a:gd name="T78" fmla="*/ 266 w 350"/>
                  <a:gd name="T79" fmla="*/ 239 h 268"/>
                  <a:gd name="T80" fmla="*/ 241 w 350"/>
                  <a:gd name="T81" fmla="*/ 248 h 268"/>
                  <a:gd name="T82" fmla="*/ 210 w 350"/>
                  <a:gd name="T83" fmla="*/ 233 h 268"/>
                  <a:gd name="T84" fmla="*/ 209 w 350"/>
                  <a:gd name="T85" fmla="*/ 181 h 268"/>
                  <a:gd name="T86" fmla="*/ 169 w 350"/>
                  <a:gd name="T87" fmla="*/ 164 h 268"/>
                  <a:gd name="T88" fmla="*/ 150 w 350"/>
                  <a:gd name="T89" fmla="*/ 188 h 268"/>
                  <a:gd name="T90" fmla="*/ 117 w 350"/>
                  <a:gd name="T91" fmla="*/ 206 h 268"/>
                  <a:gd name="T92" fmla="*/ 70 w 350"/>
                  <a:gd name="T93" fmla="*/ 108 h 268"/>
                  <a:gd name="T94" fmla="*/ 16 w 350"/>
                  <a:gd name="T9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0" h="268">
                    <a:moveTo>
                      <a:pt x="16" y="0"/>
                    </a:moveTo>
                    <a:cubicBezTo>
                      <a:pt x="10" y="0"/>
                      <a:pt x="5" y="2"/>
                      <a:pt x="1" y="4"/>
                    </a:cubicBezTo>
                    <a:cubicBezTo>
                      <a:pt x="0" y="11"/>
                      <a:pt x="0" y="18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59"/>
                      <a:pt x="108" y="268"/>
                      <a:pt x="242" y="268"/>
                    </a:cubicBezTo>
                    <a:cubicBezTo>
                      <a:pt x="242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4" y="268"/>
                      <a:pt x="244" y="268"/>
                    </a:cubicBezTo>
                    <a:cubicBezTo>
                      <a:pt x="244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5" y="268"/>
                    </a:cubicBezTo>
                    <a:cubicBezTo>
                      <a:pt x="245" y="268"/>
                      <a:pt x="245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6" y="268"/>
                    </a:cubicBezTo>
                    <a:cubicBezTo>
                      <a:pt x="246" y="268"/>
                      <a:pt x="246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7" y="268"/>
                    </a:cubicBezTo>
                    <a:cubicBezTo>
                      <a:pt x="247" y="268"/>
                      <a:pt x="247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48" y="268"/>
                      <a:pt x="248" y="268"/>
                      <a:pt x="248" y="268"/>
                    </a:cubicBezTo>
                    <a:cubicBezTo>
                      <a:pt x="284" y="267"/>
                      <a:pt x="319" y="258"/>
                      <a:pt x="350" y="243"/>
                    </a:cubicBezTo>
                    <a:cubicBezTo>
                      <a:pt x="321" y="257"/>
                      <a:pt x="289" y="266"/>
                      <a:pt x="255" y="268"/>
                    </a:cubicBezTo>
                    <a:cubicBezTo>
                      <a:pt x="284" y="254"/>
                      <a:pt x="319" y="229"/>
                      <a:pt x="343" y="183"/>
                    </a:cubicBezTo>
                    <a:cubicBezTo>
                      <a:pt x="327" y="187"/>
                      <a:pt x="311" y="190"/>
                      <a:pt x="294" y="191"/>
                    </a:cubicBezTo>
                    <a:cubicBezTo>
                      <a:pt x="294" y="191"/>
                      <a:pt x="293" y="191"/>
                      <a:pt x="292" y="191"/>
                    </a:cubicBezTo>
                    <a:cubicBezTo>
                      <a:pt x="292" y="191"/>
                      <a:pt x="292" y="191"/>
                      <a:pt x="292" y="191"/>
                    </a:cubicBezTo>
                    <a:cubicBezTo>
                      <a:pt x="287" y="191"/>
                      <a:pt x="283" y="192"/>
                      <a:pt x="278" y="192"/>
                    </a:cubicBezTo>
                    <a:cubicBezTo>
                      <a:pt x="277" y="192"/>
                      <a:pt x="275" y="192"/>
                      <a:pt x="273" y="191"/>
                    </a:cubicBezTo>
                    <a:cubicBezTo>
                      <a:pt x="282" y="208"/>
                      <a:pt x="279" y="227"/>
                      <a:pt x="266" y="239"/>
                    </a:cubicBezTo>
                    <a:cubicBezTo>
                      <a:pt x="259" y="245"/>
                      <a:pt x="250" y="248"/>
                      <a:pt x="241" y="248"/>
                    </a:cubicBezTo>
                    <a:cubicBezTo>
                      <a:pt x="230" y="248"/>
                      <a:pt x="218" y="243"/>
                      <a:pt x="210" y="233"/>
                    </a:cubicBezTo>
                    <a:cubicBezTo>
                      <a:pt x="196" y="218"/>
                      <a:pt x="196" y="195"/>
                      <a:pt x="209" y="181"/>
                    </a:cubicBezTo>
                    <a:cubicBezTo>
                      <a:pt x="195" y="176"/>
                      <a:pt x="181" y="171"/>
                      <a:pt x="169" y="164"/>
                    </a:cubicBezTo>
                    <a:cubicBezTo>
                      <a:pt x="157" y="179"/>
                      <a:pt x="150" y="188"/>
                      <a:pt x="150" y="188"/>
                    </a:cubicBezTo>
                    <a:cubicBezTo>
                      <a:pt x="150" y="188"/>
                      <a:pt x="134" y="206"/>
                      <a:pt x="117" y="206"/>
                    </a:cubicBezTo>
                    <a:cubicBezTo>
                      <a:pt x="98" y="206"/>
                      <a:pt x="78" y="187"/>
                      <a:pt x="70" y="108"/>
                    </a:cubicBezTo>
                    <a:cubicBezTo>
                      <a:pt x="61" y="19"/>
                      <a:pt x="36" y="0"/>
                      <a:pt x="16" y="0"/>
                    </a:cubicBezTo>
                  </a:path>
                </a:pathLst>
              </a:custGeom>
              <a:solidFill>
                <a:srgbClr val="0488A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87"/>
              <p:cNvSpPr/>
              <p:nvPr/>
            </p:nvSpPr>
            <p:spPr bwMode="auto">
              <a:xfrm>
                <a:off x="6145213" y="2139950"/>
                <a:ext cx="838200" cy="676275"/>
              </a:xfrm>
              <a:custGeom>
                <a:avLst/>
                <a:gdLst>
                  <a:gd name="T0" fmla="*/ 222 w 222"/>
                  <a:gd name="T1" fmla="*/ 0 h 179"/>
                  <a:gd name="T2" fmla="*/ 88 w 222"/>
                  <a:gd name="T3" fmla="*/ 94 h 179"/>
                  <a:gd name="T4" fmla="*/ 0 w 222"/>
                  <a:gd name="T5" fmla="*/ 179 h 179"/>
                  <a:gd name="T6" fmla="*/ 95 w 222"/>
                  <a:gd name="T7" fmla="*/ 154 h 179"/>
                  <a:gd name="T8" fmla="*/ 222 w 222"/>
                  <a:gd name="T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179">
                    <a:moveTo>
                      <a:pt x="222" y="0"/>
                    </a:moveTo>
                    <a:cubicBezTo>
                      <a:pt x="190" y="45"/>
                      <a:pt x="143" y="79"/>
                      <a:pt x="88" y="94"/>
                    </a:cubicBezTo>
                    <a:cubicBezTo>
                      <a:pt x="64" y="140"/>
                      <a:pt x="29" y="165"/>
                      <a:pt x="0" y="179"/>
                    </a:cubicBezTo>
                    <a:cubicBezTo>
                      <a:pt x="34" y="177"/>
                      <a:pt x="66" y="168"/>
                      <a:pt x="95" y="154"/>
                    </a:cubicBezTo>
                    <a:cubicBezTo>
                      <a:pt x="157" y="123"/>
                      <a:pt x="203" y="67"/>
                      <a:pt x="222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8"/>
              <p:cNvSpPr/>
              <p:nvPr/>
            </p:nvSpPr>
            <p:spPr bwMode="auto">
              <a:xfrm>
                <a:off x="5186363" y="1350963"/>
                <a:ext cx="633413" cy="1230313"/>
              </a:xfrm>
              <a:custGeom>
                <a:avLst/>
                <a:gdLst>
                  <a:gd name="T0" fmla="*/ 47 w 168"/>
                  <a:gd name="T1" fmla="*/ 0 h 326"/>
                  <a:gd name="T2" fmla="*/ 0 w 168"/>
                  <a:gd name="T3" fmla="*/ 124 h 326"/>
                  <a:gd name="T4" fmla="*/ 15 w 168"/>
                  <a:gd name="T5" fmla="*/ 120 h 326"/>
                  <a:gd name="T6" fmla="*/ 69 w 168"/>
                  <a:gd name="T7" fmla="*/ 228 h 326"/>
                  <a:gd name="T8" fmla="*/ 116 w 168"/>
                  <a:gd name="T9" fmla="*/ 326 h 326"/>
                  <a:gd name="T10" fmla="*/ 149 w 168"/>
                  <a:gd name="T11" fmla="*/ 308 h 326"/>
                  <a:gd name="T12" fmla="*/ 168 w 168"/>
                  <a:gd name="T13" fmla="*/ 284 h 326"/>
                  <a:gd name="T14" fmla="*/ 41 w 168"/>
                  <a:gd name="T15" fmla="*/ 65 h 326"/>
                  <a:gd name="T16" fmla="*/ 47 w 168"/>
                  <a:gd name="T17" fmla="*/ 0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326">
                    <a:moveTo>
                      <a:pt x="47" y="0"/>
                    </a:moveTo>
                    <a:cubicBezTo>
                      <a:pt x="22" y="35"/>
                      <a:pt x="4" y="79"/>
                      <a:pt x="0" y="124"/>
                    </a:cubicBezTo>
                    <a:cubicBezTo>
                      <a:pt x="4" y="122"/>
                      <a:pt x="9" y="120"/>
                      <a:pt x="15" y="120"/>
                    </a:cubicBezTo>
                    <a:cubicBezTo>
                      <a:pt x="35" y="120"/>
                      <a:pt x="60" y="139"/>
                      <a:pt x="69" y="228"/>
                    </a:cubicBezTo>
                    <a:cubicBezTo>
                      <a:pt x="77" y="307"/>
                      <a:pt x="97" y="326"/>
                      <a:pt x="116" y="326"/>
                    </a:cubicBezTo>
                    <a:cubicBezTo>
                      <a:pt x="133" y="326"/>
                      <a:pt x="149" y="308"/>
                      <a:pt x="149" y="308"/>
                    </a:cubicBezTo>
                    <a:cubicBezTo>
                      <a:pt x="149" y="308"/>
                      <a:pt x="156" y="299"/>
                      <a:pt x="168" y="284"/>
                    </a:cubicBezTo>
                    <a:cubicBezTo>
                      <a:pt x="91" y="243"/>
                      <a:pt x="41" y="159"/>
                      <a:pt x="41" y="65"/>
                    </a:cubicBezTo>
                    <a:cubicBezTo>
                      <a:pt x="41" y="43"/>
                      <a:pt x="41" y="21"/>
                      <a:pt x="47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89"/>
              <p:cNvSpPr/>
              <p:nvPr/>
            </p:nvSpPr>
            <p:spPr bwMode="auto">
              <a:xfrm>
                <a:off x="5922963" y="2487613"/>
                <a:ext cx="323850" cy="252413"/>
              </a:xfrm>
              <a:custGeom>
                <a:avLst/>
                <a:gdLst>
                  <a:gd name="T0" fmla="*/ 13 w 86"/>
                  <a:gd name="T1" fmla="*/ 0 h 67"/>
                  <a:gd name="T2" fmla="*/ 14 w 86"/>
                  <a:gd name="T3" fmla="*/ 52 h 67"/>
                  <a:gd name="T4" fmla="*/ 45 w 86"/>
                  <a:gd name="T5" fmla="*/ 67 h 67"/>
                  <a:gd name="T6" fmla="*/ 70 w 86"/>
                  <a:gd name="T7" fmla="*/ 58 h 67"/>
                  <a:gd name="T8" fmla="*/ 77 w 86"/>
                  <a:gd name="T9" fmla="*/ 10 h 67"/>
                  <a:gd name="T10" fmla="*/ 13 w 86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67">
                    <a:moveTo>
                      <a:pt x="13" y="0"/>
                    </a:moveTo>
                    <a:cubicBezTo>
                      <a:pt x="0" y="14"/>
                      <a:pt x="0" y="37"/>
                      <a:pt x="14" y="52"/>
                    </a:cubicBezTo>
                    <a:cubicBezTo>
                      <a:pt x="22" y="62"/>
                      <a:pt x="34" y="67"/>
                      <a:pt x="45" y="67"/>
                    </a:cubicBezTo>
                    <a:cubicBezTo>
                      <a:pt x="54" y="67"/>
                      <a:pt x="63" y="64"/>
                      <a:pt x="70" y="58"/>
                    </a:cubicBezTo>
                    <a:cubicBezTo>
                      <a:pt x="83" y="46"/>
                      <a:pt x="86" y="27"/>
                      <a:pt x="77" y="10"/>
                    </a:cubicBezTo>
                    <a:cubicBezTo>
                      <a:pt x="55" y="10"/>
                      <a:pt x="33" y="6"/>
                      <a:pt x="13" y="0"/>
                    </a:cubicBezTo>
                  </a:path>
                </a:pathLst>
              </a:custGeom>
              <a:solidFill>
                <a:srgbClr val="04739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90"/>
              <p:cNvSpPr/>
              <p:nvPr/>
            </p:nvSpPr>
            <p:spPr bwMode="auto">
              <a:xfrm>
                <a:off x="6284913" y="2524125"/>
                <a:ext cx="7938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2759731" y="1889119"/>
              <a:ext cx="1596572" cy="3154710"/>
              <a:chOff x="2514281" y="2117719"/>
              <a:chExt cx="1596572" cy="3154710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2514281" y="2117719"/>
                <a:ext cx="1596572" cy="3154710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99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Agency FB" panose="020B0503020202020204" pitchFamily="34" charset="0"/>
                  </a:rPr>
                  <a:t>1</a:t>
                </a:r>
                <a:endParaRPr lang="zh-CN" altLang="en-US" sz="199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 rot="5400000">
                <a:off x="2698982" y="3981059"/>
                <a:ext cx="1140056" cy="584775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spc="6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PART</a:t>
                </a:r>
                <a:endParaRPr lang="zh-CN" altLang="en-US" sz="3200" spc="6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3727882" y="179542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2168245" y="1927372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10555004" y="223670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8995367" y="236865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1623685" y="254543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3" name="组合 122"/>
          <p:cNvGrpSpPr/>
          <p:nvPr/>
        </p:nvGrpSpPr>
        <p:grpSpPr>
          <a:xfrm>
            <a:off x="10596702" y="716105"/>
            <a:ext cx="865950" cy="962829"/>
            <a:chOff x="10596702" y="716105"/>
            <a:chExt cx="865950" cy="962829"/>
          </a:xfrm>
        </p:grpSpPr>
        <p:grpSp>
          <p:nvGrpSpPr>
            <p:cNvPr id="133" name="组合 132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35" name="椭圆 134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37" name="空心弧 136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8" name="直接连接符 137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4" name="椭圆 133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409868" y="5886561"/>
            <a:ext cx="962829" cy="865950"/>
            <a:chOff x="409868" y="5886561"/>
            <a:chExt cx="962829" cy="865950"/>
          </a:xfrm>
        </p:grpSpPr>
        <p:grpSp>
          <p:nvGrpSpPr>
            <p:cNvPr id="140" name="组合 139"/>
            <p:cNvGrpSpPr/>
            <p:nvPr/>
          </p:nvGrpSpPr>
          <p:grpSpPr>
            <a:xfrm rot="15300000">
              <a:off x="458308" y="5838121"/>
              <a:ext cx="865950" cy="962829"/>
              <a:chOff x="701190" y="326732"/>
              <a:chExt cx="1323536" cy="1471608"/>
            </a:xfrm>
          </p:grpSpPr>
          <p:sp>
            <p:nvSpPr>
              <p:cNvPr id="142" name="椭圆 141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3" name="组合 142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44" name="空心弧 143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5" name="直接连接符 144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1" name="椭圆 140"/>
            <p:cNvSpPr/>
            <p:nvPr/>
          </p:nvSpPr>
          <p:spPr>
            <a:xfrm>
              <a:off x="685415" y="6052989"/>
              <a:ext cx="495702" cy="495702"/>
            </a:xfrm>
            <a:prstGeom prst="ellipse">
              <a:avLst/>
            </a:prstGeom>
            <a:blipFill dpi="0" rotWithShape="1">
              <a:blip r:embed="rId2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2" name="直接连接符 151"/>
          <p:cNvCxnSpPr/>
          <p:nvPr/>
        </p:nvCxnSpPr>
        <p:spPr>
          <a:xfrm rot="4500000" flipV="1">
            <a:off x="9352048" y="4523876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 rot="4500000" flipV="1">
            <a:off x="8682919" y="4774288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 rot="4500000" flipV="1">
            <a:off x="9798499" y="5922127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/>
          <p:cNvGrpSpPr/>
          <p:nvPr/>
        </p:nvGrpSpPr>
        <p:grpSpPr>
          <a:xfrm rot="4500000">
            <a:off x="8516413" y="4723215"/>
            <a:ext cx="561612" cy="504571"/>
            <a:chOff x="9116907" y="1250587"/>
            <a:chExt cx="561612" cy="504571"/>
          </a:xfrm>
        </p:grpSpPr>
        <p:sp>
          <p:nvSpPr>
            <p:cNvPr id="156" name="椭圆 155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弦形 156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8000">
        <p14:flip dir="l"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val 249"/>
          <p:cNvSpPr>
            <a:spLocks noChangeAspect="1"/>
          </p:cNvSpPr>
          <p:nvPr/>
        </p:nvSpPr>
        <p:spPr>
          <a:xfrm>
            <a:off x="2917243" y="3458105"/>
            <a:ext cx="1900534" cy="1900533"/>
          </a:xfrm>
          <a:prstGeom prst="ellipse">
            <a:avLst/>
          </a:prstGeom>
          <a:gradFill flip="none" rotWithShape="1">
            <a:gsLst>
              <a:gs pos="0">
                <a:srgbClr val="5A0085"/>
              </a:gs>
              <a:gs pos="100000">
                <a:srgbClr val="7D04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  <a:sym typeface="+mn-lt"/>
              </a:rPr>
              <a:t>有序</a:t>
            </a:r>
            <a:endParaRPr lang="zh-CN" altLang="en-US" sz="3200" dirty="0">
              <a:latin typeface="Agency FB" panose="020B0503020202020204" pitchFamily="34" charset="0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54782" y="1852995"/>
            <a:ext cx="6096000" cy="1900533"/>
            <a:chOff x="654782" y="1852995"/>
            <a:chExt cx="6096000" cy="1900533"/>
          </a:xfrm>
        </p:grpSpPr>
        <p:sp>
          <p:nvSpPr>
            <p:cNvPr id="121" name="Oval 248"/>
            <p:cNvSpPr>
              <a:spLocks noChangeAspect="1"/>
            </p:cNvSpPr>
            <p:nvPr/>
          </p:nvSpPr>
          <p:spPr>
            <a:xfrm>
              <a:off x="2717187" y="1852995"/>
              <a:ext cx="1900534" cy="1900533"/>
            </a:xfrm>
            <a:prstGeom prst="ellipse">
              <a:avLst/>
            </a:prstGeom>
            <a:gradFill flip="none" rotWithShape="1">
              <a:gsLst>
                <a:gs pos="0">
                  <a:srgbClr val="A60E7E"/>
                </a:gs>
                <a:gs pos="100000">
                  <a:srgbClr val="DE0361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 dirty="0"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54782" y="2538717"/>
              <a:ext cx="6096000" cy="5835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lt1"/>
                  </a:solidFill>
                  <a:latin typeface="Agency FB" panose="020B0503020202020204" pitchFamily="34" charset="0"/>
                  <a:sym typeface="+mn-lt"/>
                </a:rPr>
                <a:t>高效</a:t>
              </a:r>
              <a:endParaRPr lang="zh-CN" altLang="en-US" sz="3200" dirty="0">
                <a:solidFill>
                  <a:schemeClr val="lt1"/>
                </a:solidFill>
                <a:latin typeface="Agency FB" panose="020B0503020202020204" pitchFamily="34" charset="0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3727882" y="179542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2168245" y="1927372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10555004" y="223670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8995367" y="236865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1623685" y="254543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Straight Connector 250"/>
          <p:cNvCxnSpPr/>
          <p:nvPr/>
        </p:nvCxnSpPr>
        <p:spPr>
          <a:xfrm>
            <a:off x="5512390" y="2427382"/>
            <a:ext cx="2313350" cy="0"/>
          </a:xfrm>
          <a:prstGeom prst="line">
            <a:avLst/>
          </a:prstGeom>
          <a:ln w="22225" cap="rnd">
            <a:solidFill>
              <a:schemeClr val="bg2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252"/>
          <p:cNvSpPr>
            <a:spLocks noChangeAspect="1"/>
          </p:cNvSpPr>
          <p:nvPr/>
        </p:nvSpPr>
        <p:spPr>
          <a:xfrm>
            <a:off x="5493584" y="2316209"/>
            <a:ext cx="222345" cy="222345"/>
          </a:xfrm>
          <a:prstGeom prst="ellipse">
            <a:avLst/>
          </a:prstGeom>
          <a:gradFill flip="none" rotWithShape="1">
            <a:gsLst>
              <a:gs pos="0">
                <a:srgbClr val="0081B3"/>
              </a:gs>
              <a:gs pos="100000">
                <a:srgbClr val="19B6BC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>
              <a:latin typeface="Agency FB" panose="020B0503020202020204" pitchFamily="34" charset="0"/>
              <a:sym typeface="+mn-lt"/>
            </a:endParaRPr>
          </a:p>
        </p:txBody>
      </p:sp>
      <p:sp>
        <p:nvSpPr>
          <p:cNvPr id="168" name="TextBox 254"/>
          <p:cNvSpPr txBox="1"/>
          <p:nvPr/>
        </p:nvSpPr>
        <p:spPr>
          <a:xfrm>
            <a:off x="5644832" y="2588680"/>
            <a:ext cx="2416328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buClr>
                <a:srgbClr val="E24848"/>
              </a:buClr>
              <a:defRPr sz="1200">
                <a:solidFill>
                  <a:schemeClr val="bg1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dirty="0">
                <a:sym typeface="+mn-lt"/>
              </a:rPr>
              <a:t>1.移动端的应该更方便使用</a:t>
            </a:r>
            <a:endParaRPr dirty="0">
              <a:sym typeface="+mn-lt"/>
            </a:endParaRPr>
          </a:p>
          <a:p>
            <a:r>
              <a:rPr dirty="0">
                <a:sym typeface="+mn-lt"/>
              </a:rPr>
              <a:t>2.软件的适配性及资源的优化</a:t>
            </a:r>
            <a:endParaRPr dirty="0">
              <a:sym typeface="+mn-lt"/>
            </a:endParaRPr>
          </a:p>
        </p:txBody>
      </p:sp>
      <p:cxnSp>
        <p:nvCxnSpPr>
          <p:cNvPr id="169" name="Straight Connector 255"/>
          <p:cNvCxnSpPr/>
          <p:nvPr/>
        </p:nvCxnSpPr>
        <p:spPr>
          <a:xfrm>
            <a:off x="8281830" y="2427382"/>
            <a:ext cx="2250914" cy="0"/>
          </a:xfrm>
          <a:prstGeom prst="line">
            <a:avLst/>
          </a:prstGeom>
          <a:ln w="22225" cap="rnd">
            <a:solidFill>
              <a:schemeClr val="bg2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256"/>
          <p:cNvSpPr>
            <a:spLocks noChangeAspect="1"/>
          </p:cNvSpPr>
          <p:nvPr/>
        </p:nvSpPr>
        <p:spPr>
          <a:xfrm>
            <a:off x="8222640" y="2316209"/>
            <a:ext cx="222345" cy="222345"/>
          </a:xfrm>
          <a:prstGeom prst="ellipse">
            <a:avLst/>
          </a:prstGeom>
          <a:gradFill flip="none" rotWithShape="1">
            <a:gsLst>
              <a:gs pos="0">
                <a:srgbClr val="A60E7E"/>
              </a:gs>
              <a:gs pos="100000">
                <a:srgbClr val="DE036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>
              <a:latin typeface="Agency FB" panose="020B0503020202020204" pitchFamily="34" charset="0"/>
              <a:sym typeface="+mn-lt"/>
            </a:endParaRPr>
          </a:p>
        </p:txBody>
      </p:sp>
      <p:sp>
        <p:nvSpPr>
          <p:cNvPr id="173" name="Rectangle 260"/>
          <p:cNvSpPr/>
          <p:nvPr/>
        </p:nvSpPr>
        <p:spPr>
          <a:xfrm>
            <a:off x="5713300" y="4221244"/>
            <a:ext cx="4993141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5.考虑到用户可能会按顺序完成清单，事项的先后排序</a:t>
            </a:r>
            <a:endParaRPr sz="1200" dirty="0" err="1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r>
              <a:rPr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6.添加一些可视化的功能例如天气之类</a:t>
            </a:r>
            <a:endParaRPr sz="1200" dirty="0" err="1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r>
              <a:rPr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7.考虑不同模式下，要设计白天/黑夜两种模式</a:t>
            </a:r>
            <a:endParaRPr sz="1200" dirty="0" err="1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18" name="Oval 247"/>
          <p:cNvSpPr>
            <a:spLocks noChangeAspect="1"/>
          </p:cNvSpPr>
          <p:nvPr/>
        </p:nvSpPr>
        <p:spPr>
          <a:xfrm>
            <a:off x="1457462" y="2810247"/>
            <a:ext cx="1900534" cy="1900533"/>
          </a:xfrm>
          <a:prstGeom prst="ellipse">
            <a:avLst/>
          </a:prstGeom>
          <a:gradFill flip="none" rotWithShape="1">
            <a:gsLst>
              <a:gs pos="0">
                <a:srgbClr val="0081B3"/>
              </a:gs>
              <a:gs pos="100000">
                <a:srgbClr val="19B6BC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Agency FB" panose="020B0503020202020204" pitchFamily="34" charset="0"/>
                <a:sym typeface="+mn-lt"/>
              </a:rPr>
              <a:t>便捷</a:t>
            </a:r>
            <a:endParaRPr lang="zh-CN" altLang="en-US" sz="2800" dirty="0">
              <a:latin typeface="Agency FB" panose="020B0503020202020204" pitchFamily="34" charset="0"/>
              <a:sym typeface="+mn-lt"/>
            </a:endParaRPr>
          </a:p>
        </p:txBody>
      </p:sp>
      <p:sp>
        <p:nvSpPr>
          <p:cNvPr id="174" name="Oval 252"/>
          <p:cNvSpPr>
            <a:spLocks noChangeAspect="1"/>
          </p:cNvSpPr>
          <p:nvPr/>
        </p:nvSpPr>
        <p:spPr>
          <a:xfrm>
            <a:off x="5493584" y="3978053"/>
            <a:ext cx="222345" cy="222345"/>
          </a:xfrm>
          <a:prstGeom prst="ellipse">
            <a:avLst/>
          </a:prstGeom>
          <a:gradFill flip="none" rotWithShape="1">
            <a:gsLst>
              <a:gs pos="0">
                <a:srgbClr val="5A0085"/>
              </a:gs>
              <a:gs pos="100000">
                <a:srgbClr val="7D04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>
              <a:latin typeface="Agency FB" panose="020B0503020202020204" pitchFamily="34" charset="0"/>
              <a:sym typeface="+mn-lt"/>
            </a:endParaRPr>
          </a:p>
        </p:txBody>
      </p:sp>
      <p:sp>
        <p:nvSpPr>
          <p:cNvPr id="175" name="TextBox 254"/>
          <p:cNvSpPr txBox="1"/>
          <p:nvPr/>
        </p:nvSpPr>
        <p:spPr>
          <a:xfrm>
            <a:off x="8357576" y="2588680"/>
            <a:ext cx="2416328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buClr>
                <a:srgbClr val="E24848"/>
              </a:buClr>
              <a:defRPr sz="1200">
                <a:solidFill>
                  <a:schemeClr val="bg1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dirty="0">
                <a:sym typeface="+mn-lt"/>
              </a:rPr>
              <a:t>3.记录自己的代办事项，做到增删改查</a:t>
            </a:r>
            <a:endParaRPr dirty="0">
              <a:sym typeface="+mn-lt"/>
            </a:endParaRPr>
          </a:p>
          <a:p>
            <a:r>
              <a:rPr dirty="0">
                <a:sym typeface="+mn-lt"/>
              </a:rPr>
              <a:t>4.已完成事项和未完成事项的分区</a:t>
            </a:r>
            <a:endParaRPr dirty="0">
              <a:sym typeface="+mn-lt"/>
            </a:endParaRPr>
          </a:p>
        </p:txBody>
      </p:sp>
      <p:cxnSp>
        <p:nvCxnSpPr>
          <p:cNvPr id="161" name="直接连接符 160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/>
          <p:cNvGrpSpPr/>
          <p:nvPr/>
        </p:nvGrpSpPr>
        <p:grpSpPr>
          <a:xfrm rot="21044801">
            <a:off x="500462" y="1408747"/>
            <a:ext cx="428563" cy="385036"/>
            <a:chOff x="9116907" y="1250587"/>
            <a:chExt cx="561612" cy="504571"/>
          </a:xfrm>
        </p:grpSpPr>
        <p:sp>
          <p:nvSpPr>
            <p:cNvPr id="165" name="椭圆 164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弦形 171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10596702" y="716105"/>
            <a:ext cx="865950" cy="962829"/>
            <a:chOff x="10596702" y="716105"/>
            <a:chExt cx="865950" cy="962829"/>
          </a:xfrm>
        </p:grpSpPr>
        <p:grpSp>
          <p:nvGrpSpPr>
            <p:cNvPr id="177" name="组合 176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0" name="组合 179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81" name="空心弧 180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2" name="直接连接符 181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8" name="椭圆 177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409868" y="5886561"/>
            <a:ext cx="962829" cy="865950"/>
            <a:chOff x="409868" y="5886561"/>
            <a:chExt cx="962829" cy="865950"/>
          </a:xfrm>
        </p:grpSpPr>
        <p:grpSp>
          <p:nvGrpSpPr>
            <p:cNvPr id="184" name="组合 183"/>
            <p:cNvGrpSpPr/>
            <p:nvPr/>
          </p:nvGrpSpPr>
          <p:grpSpPr>
            <a:xfrm rot="15300000">
              <a:off x="458308" y="5838121"/>
              <a:ext cx="865950" cy="962829"/>
              <a:chOff x="701190" y="326732"/>
              <a:chExt cx="1323536" cy="1471608"/>
            </a:xfrm>
          </p:grpSpPr>
          <p:sp>
            <p:nvSpPr>
              <p:cNvPr id="186" name="椭圆 185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7" name="组合 186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88" name="空心弧 187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9" name="直接连接符 188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椭圆 184"/>
            <p:cNvSpPr/>
            <p:nvPr/>
          </p:nvSpPr>
          <p:spPr>
            <a:xfrm>
              <a:off x="685415" y="6052989"/>
              <a:ext cx="495702" cy="495702"/>
            </a:xfrm>
            <a:prstGeom prst="ellipse">
              <a:avLst/>
            </a:prstGeom>
            <a:blipFill dpi="0" rotWithShape="1">
              <a:blip r:embed="rId2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0" name="直接连接符 189"/>
          <p:cNvCxnSpPr/>
          <p:nvPr/>
        </p:nvCxnSpPr>
        <p:spPr>
          <a:xfrm rot="21044801" flipV="1">
            <a:off x="10028668" y="520173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组合 192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194" name="椭圆 193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弦形 194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3871215" y="454600"/>
            <a:ext cx="979350" cy="840509"/>
            <a:chOff x="3871215" y="454600"/>
            <a:chExt cx="979350" cy="840509"/>
          </a:xfrm>
        </p:grpSpPr>
        <p:grpSp>
          <p:nvGrpSpPr>
            <p:cNvPr id="197" name="组合 196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216" name="椭圆 215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9" name="组合 218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220" name="空心弧 219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1" name="直接连接符 220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组合 197"/>
            <p:cNvGrpSpPr/>
            <p:nvPr/>
          </p:nvGrpSpPr>
          <p:grpSpPr>
            <a:xfrm>
              <a:off x="4152879" y="651090"/>
              <a:ext cx="697686" cy="464289"/>
              <a:chOff x="4152879" y="651090"/>
              <a:chExt cx="697686" cy="464289"/>
            </a:xfrm>
          </p:grpSpPr>
          <p:grpSp>
            <p:nvGrpSpPr>
              <p:cNvPr id="199" name="组合 198"/>
              <p:cNvGrpSpPr/>
              <p:nvPr/>
            </p:nvGrpSpPr>
            <p:grpSpPr>
              <a:xfrm rot="18900000" flipH="1">
                <a:off x="4152879" y="651090"/>
                <a:ext cx="463486" cy="464289"/>
                <a:chOff x="5181600" y="981075"/>
                <a:chExt cx="1831975" cy="1835150"/>
              </a:xfrm>
            </p:grpSpPr>
            <p:sp>
              <p:nvSpPr>
                <p:cNvPr id="201" name="Oval 176"/>
                <p:cNvSpPr>
                  <a:spLocks noChangeArrowheads="1"/>
                </p:cNvSpPr>
                <p:nvPr/>
              </p:nvSpPr>
              <p:spPr bwMode="auto">
                <a:xfrm>
                  <a:off x="5181600" y="981075"/>
                  <a:ext cx="1831975" cy="1835150"/>
                </a:xfrm>
                <a:prstGeom prst="ellipse">
                  <a:avLst/>
                </a:prstGeom>
                <a:solidFill>
                  <a:srgbClr val="06B6E6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2" name="Freeform 177"/>
                <p:cNvSpPr>
                  <a:spLocks noEditPoints="1"/>
                </p:cNvSpPr>
                <p:nvPr/>
              </p:nvSpPr>
              <p:spPr bwMode="auto">
                <a:xfrm>
                  <a:off x="7013575" y="1890713"/>
                  <a:ext cx="0" cy="41275"/>
                </a:xfrm>
                <a:custGeom>
                  <a:avLst/>
                  <a:gdLst>
                    <a:gd name="T0" fmla="*/ 11 h 11"/>
                    <a:gd name="T1" fmla="*/ 11 h 11"/>
                    <a:gd name="T2" fmla="*/ 11 h 11"/>
                    <a:gd name="T3" fmla="*/ 10 h 11"/>
                    <a:gd name="T4" fmla="*/ 9 h 11"/>
                    <a:gd name="T5" fmla="*/ 9 h 11"/>
                    <a:gd name="T6" fmla="*/ 7 h 11"/>
                    <a:gd name="T7" fmla="*/ 7 h 11"/>
                    <a:gd name="T8" fmla="*/ 7 h 11"/>
                    <a:gd name="T9" fmla="*/ 6 h 11"/>
                    <a:gd name="T10" fmla="*/ 6 h 11"/>
                    <a:gd name="T11" fmla="*/ 6 h 11"/>
                    <a:gd name="T12" fmla="*/ 6 h 11"/>
                    <a:gd name="T13" fmla="*/ 5 h 11"/>
                    <a:gd name="T14" fmla="*/ 5 h 11"/>
                    <a:gd name="T15" fmla="*/ 5 h 11"/>
                    <a:gd name="T16" fmla="*/ 4 h 11"/>
                    <a:gd name="T17" fmla="*/ 4 h 11"/>
                    <a:gd name="T18" fmla="*/ 4 h 11"/>
                    <a:gd name="T19" fmla="*/ 4 h 11"/>
                    <a:gd name="T20" fmla="*/ 4 h 11"/>
                    <a:gd name="T21" fmla="*/ 3 h 11"/>
                    <a:gd name="T22" fmla="*/ 3 h 11"/>
                    <a:gd name="T23" fmla="*/ 3 h 11"/>
                    <a:gd name="T24" fmla="*/ 3 h 11"/>
                    <a:gd name="T25" fmla="*/ 2 h 11"/>
                    <a:gd name="T26" fmla="*/ 2 h 11"/>
                    <a:gd name="T27" fmla="*/ 2 h 11"/>
                    <a:gd name="T28" fmla="*/ 1 h 11"/>
                    <a:gd name="T29" fmla="*/ 1 h 11"/>
                    <a:gd name="T30" fmla="*/ 1 h 11"/>
                    <a:gd name="T31" fmla="*/ 1 h 11"/>
                    <a:gd name="T32" fmla="*/ 1 h 11"/>
                    <a:gd name="T33" fmla="*/ 1 h 11"/>
                    <a:gd name="T34" fmla="*/ 0 h 11"/>
                    <a:gd name="T35" fmla="*/ 0 h 11"/>
                    <a:gd name="T36" fmla="*/ 0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  <a:cxn ang="0">
                      <a:pos x="0" y="T21"/>
                    </a:cxn>
                    <a:cxn ang="0">
                      <a:pos x="0" y="T22"/>
                    </a:cxn>
                    <a:cxn ang="0">
                      <a:pos x="0" y="T23"/>
                    </a:cxn>
                    <a:cxn ang="0">
                      <a:pos x="0" y="T24"/>
                    </a:cxn>
                    <a:cxn ang="0">
                      <a:pos x="0" y="T25"/>
                    </a:cxn>
                    <a:cxn ang="0">
                      <a:pos x="0" y="T26"/>
                    </a:cxn>
                    <a:cxn ang="0">
                      <a:pos x="0" y="T27"/>
                    </a:cxn>
                    <a:cxn ang="0">
                      <a:pos x="0" y="T28"/>
                    </a:cxn>
                    <a:cxn ang="0">
                      <a:pos x="0" y="T29"/>
                    </a:cxn>
                    <a:cxn ang="0">
                      <a:pos x="0" y="T30"/>
                    </a:cxn>
                    <a:cxn ang="0">
                      <a:pos x="0" y="T31"/>
                    </a:cxn>
                    <a:cxn ang="0">
                      <a:pos x="0" y="T32"/>
                    </a:cxn>
                    <a:cxn ang="0">
                      <a:pos x="0" y="T33"/>
                    </a:cxn>
                    <a:cxn ang="0">
                      <a:pos x="0" y="T34"/>
                    </a:cxn>
                    <a:cxn ang="0">
                      <a:pos x="0" y="T35"/>
                    </a:cxn>
                    <a:cxn ang="0">
                      <a:pos x="0" y="T3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0" y="11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0" y="1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moveTo>
                        <a:pt x="0" y="9"/>
                      </a:move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7FFF7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3" name="Freeform 178"/>
                <p:cNvSpPr/>
                <p:nvPr/>
              </p:nvSpPr>
              <p:spPr bwMode="auto">
                <a:xfrm>
                  <a:off x="6330950" y="1296988"/>
                  <a:ext cx="682625" cy="1423988"/>
                </a:xfrm>
                <a:custGeom>
                  <a:avLst/>
                  <a:gdLst>
                    <a:gd name="T0" fmla="*/ 42 w 181"/>
                    <a:gd name="T1" fmla="*/ 0 h 377"/>
                    <a:gd name="T2" fmla="*/ 29 w 181"/>
                    <a:gd name="T3" fmla="*/ 68 h 377"/>
                    <a:gd name="T4" fmla="*/ 56 w 181"/>
                    <a:gd name="T5" fmla="*/ 274 h 377"/>
                    <a:gd name="T6" fmla="*/ 39 w 181"/>
                    <a:gd name="T7" fmla="*/ 317 h 377"/>
                    <a:gd name="T8" fmla="*/ 173 w 181"/>
                    <a:gd name="T9" fmla="*/ 223 h 377"/>
                    <a:gd name="T10" fmla="*/ 173 w 181"/>
                    <a:gd name="T11" fmla="*/ 223 h 377"/>
                    <a:gd name="T12" fmla="*/ 173 w 181"/>
                    <a:gd name="T13" fmla="*/ 223 h 377"/>
                    <a:gd name="T14" fmla="*/ 46 w 181"/>
                    <a:gd name="T15" fmla="*/ 377 h 377"/>
                    <a:gd name="T16" fmla="*/ 181 w 181"/>
                    <a:gd name="T17" fmla="*/ 168 h 377"/>
                    <a:gd name="T18" fmla="*/ 181 w 181"/>
                    <a:gd name="T19" fmla="*/ 168 h 377"/>
                    <a:gd name="T20" fmla="*/ 181 w 181"/>
                    <a:gd name="T21" fmla="*/ 168 h 377"/>
                    <a:gd name="T22" fmla="*/ 181 w 181"/>
                    <a:gd name="T23" fmla="*/ 168 h 377"/>
                    <a:gd name="T24" fmla="*/ 181 w 181"/>
                    <a:gd name="T25" fmla="*/ 167 h 377"/>
                    <a:gd name="T26" fmla="*/ 181 w 181"/>
                    <a:gd name="T27" fmla="*/ 167 h 377"/>
                    <a:gd name="T28" fmla="*/ 181 w 181"/>
                    <a:gd name="T29" fmla="*/ 166 h 377"/>
                    <a:gd name="T30" fmla="*/ 181 w 181"/>
                    <a:gd name="T31" fmla="*/ 166 h 377"/>
                    <a:gd name="T32" fmla="*/ 181 w 181"/>
                    <a:gd name="T33" fmla="*/ 164 h 377"/>
                    <a:gd name="T34" fmla="*/ 181 w 181"/>
                    <a:gd name="T35" fmla="*/ 164 h 377"/>
                    <a:gd name="T36" fmla="*/ 181 w 181"/>
                    <a:gd name="T37" fmla="*/ 164 h 377"/>
                    <a:gd name="T38" fmla="*/ 181 w 181"/>
                    <a:gd name="T39" fmla="*/ 164 h 377"/>
                    <a:gd name="T40" fmla="*/ 181 w 181"/>
                    <a:gd name="T41" fmla="*/ 163 h 377"/>
                    <a:gd name="T42" fmla="*/ 181 w 181"/>
                    <a:gd name="T43" fmla="*/ 163 h 377"/>
                    <a:gd name="T44" fmla="*/ 181 w 181"/>
                    <a:gd name="T45" fmla="*/ 163 h 377"/>
                    <a:gd name="T46" fmla="*/ 181 w 181"/>
                    <a:gd name="T47" fmla="*/ 163 h 377"/>
                    <a:gd name="T48" fmla="*/ 181 w 181"/>
                    <a:gd name="T49" fmla="*/ 163 h 377"/>
                    <a:gd name="T50" fmla="*/ 181 w 181"/>
                    <a:gd name="T51" fmla="*/ 163 h 377"/>
                    <a:gd name="T52" fmla="*/ 181 w 181"/>
                    <a:gd name="T53" fmla="*/ 162 h 377"/>
                    <a:gd name="T54" fmla="*/ 181 w 181"/>
                    <a:gd name="T55" fmla="*/ 162 h 377"/>
                    <a:gd name="T56" fmla="*/ 181 w 181"/>
                    <a:gd name="T57" fmla="*/ 162 h 377"/>
                    <a:gd name="T58" fmla="*/ 181 w 181"/>
                    <a:gd name="T59" fmla="*/ 162 h 377"/>
                    <a:gd name="T60" fmla="*/ 181 w 181"/>
                    <a:gd name="T61" fmla="*/ 162 h 377"/>
                    <a:gd name="T62" fmla="*/ 181 w 181"/>
                    <a:gd name="T63" fmla="*/ 161 h 377"/>
                    <a:gd name="T64" fmla="*/ 181 w 181"/>
                    <a:gd name="T65" fmla="*/ 161 h 377"/>
                    <a:gd name="T66" fmla="*/ 181 w 181"/>
                    <a:gd name="T67" fmla="*/ 161 h 377"/>
                    <a:gd name="T68" fmla="*/ 181 w 181"/>
                    <a:gd name="T69" fmla="*/ 161 h 377"/>
                    <a:gd name="T70" fmla="*/ 181 w 181"/>
                    <a:gd name="T71" fmla="*/ 161 h 377"/>
                    <a:gd name="T72" fmla="*/ 181 w 181"/>
                    <a:gd name="T73" fmla="*/ 160 h 377"/>
                    <a:gd name="T74" fmla="*/ 181 w 181"/>
                    <a:gd name="T75" fmla="*/ 160 h 377"/>
                    <a:gd name="T76" fmla="*/ 181 w 181"/>
                    <a:gd name="T77" fmla="*/ 160 h 377"/>
                    <a:gd name="T78" fmla="*/ 181 w 181"/>
                    <a:gd name="T79" fmla="*/ 160 h 377"/>
                    <a:gd name="T80" fmla="*/ 181 w 181"/>
                    <a:gd name="T81" fmla="*/ 160 h 377"/>
                    <a:gd name="T82" fmla="*/ 181 w 181"/>
                    <a:gd name="T83" fmla="*/ 160 h 377"/>
                    <a:gd name="T84" fmla="*/ 181 w 181"/>
                    <a:gd name="T85" fmla="*/ 159 h 377"/>
                    <a:gd name="T86" fmla="*/ 181 w 181"/>
                    <a:gd name="T87" fmla="*/ 159 h 377"/>
                    <a:gd name="T88" fmla="*/ 181 w 181"/>
                    <a:gd name="T89" fmla="*/ 159 h 377"/>
                    <a:gd name="T90" fmla="*/ 181 w 181"/>
                    <a:gd name="T91" fmla="*/ 159 h 377"/>
                    <a:gd name="T92" fmla="*/ 181 w 181"/>
                    <a:gd name="T93" fmla="*/ 159 h 377"/>
                    <a:gd name="T94" fmla="*/ 181 w 181"/>
                    <a:gd name="T95" fmla="*/ 159 h 377"/>
                    <a:gd name="T96" fmla="*/ 181 w 181"/>
                    <a:gd name="T97" fmla="*/ 159 h 377"/>
                    <a:gd name="T98" fmla="*/ 181 w 181"/>
                    <a:gd name="T99" fmla="*/ 158 h 377"/>
                    <a:gd name="T100" fmla="*/ 181 w 181"/>
                    <a:gd name="T101" fmla="*/ 158 h 377"/>
                    <a:gd name="T102" fmla="*/ 181 w 181"/>
                    <a:gd name="T103" fmla="*/ 158 h 377"/>
                    <a:gd name="T104" fmla="*/ 181 w 181"/>
                    <a:gd name="T105" fmla="*/ 158 h 377"/>
                    <a:gd name="T106" fmla="*/ 181 w 181"/>
                    <a:gd name="T107" fmla="*/ 158 h 377"/>
                    <a:gd name="T108" fmla="*/ 181 w 181"/>
                    <a:gd name="T109" fmla="*/ 158 h 377"/>
                    <a:gd name="T110" fmla="*/ 181 w 181"/>
                    <a:gd name="T111" fmla="*/ 157 h 377"/>
                    <a:gd name="T112" fmla="*/ 181 w 181"/>
                    <a:gd name="T113" fmla="*/ 157 h 377"/>
                    <a:gd name="T114" fmla="*/ 181 w 181"/>
                    <a:gd name="T115" fmla="*/ 157 h 377"/>
                    <a:gd name="T116" fmla="*/ 181 w 181"/>
                    <a:gd name="T117" fmla="*/ 157 h 377"/>
                    <a:gd name="T118" fmla="*/ 181 w 181"/>
                    <a:gd name="T119" fmla="*/ 157 h 377"/>
                    <a:gd name="T120" fmla="*/ 152 w 181"/>
                    <a:gd name="T121" fmla="*/ 43 h 377"/>
                    <a:gd name="T122" fmla="*/ 42 w 181"/>
                    <a:gd name="T123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81" h="377">
                      <a:moveTo>
                        <a:pt x="42" y="0"/>
                      </a:moveTo>
                      <a:cubicBezTo>
                        <a:pt x="0" y="0"/>
                        <a:pt x="18" y="50"/>
                        <a:pt x="29" y="68"/>
                      </a:cubicBezTo>
                      <a:cubicBezTo>
                        <a:pt x="56" y="112"/>
                        <a:pt x="95" y="140"/>
                        <a:pt x="56" y="274"/>
                      </a:cubicBezTo>
                      <a:cubicBezTo>
                        <a:pt x="51" y="290"/>
                        <a:pt x="46" y="304"/>
                        <a:pt x="39" y="317"/>
                      </a:cubicBezTo>
                      <a:cubicBezTo>
                        <a:pt x="94" y="302"/>
                        <a:pt x="141" y="268"/>
                        <a:pt x="173" y="223"/>
                      </a:cubicBezTo>
                      <a:cubicBezTo>
                        <a:pt x="173" y="223"/>
                        <a:pt x="173" y="223"/>
                        <a:pt x="173" y="223"/>
                      </a:cubicBezTo>
                      <a:cubicBezTo>
                        <a:pt x="173" y="223"/>
                        <a:pt x="173" y="223"/>
                        <a:pt x="173" y="223"/>
                      </a:cubicBezTo>
                      <a:cubicBezTo>
                        <a:pt x="154" y="290"/>
                        <a:pt x="108" y="346"/>
                        <a:pt x="46" y="377"/>
                      </a:cubicBezTo>
                      <a:cubicBezTo>
                        <a:pt x="124" y="339"/>
                        <a:pt x="178" y="260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7"/>
                        <a:pt x="181" y="167"/>
                        <a:pt x="181" y="167"/>
                      </a:cubicBezTo>
                      <a:cubicBezTo>
                        <a:pt x="181" y="167"/>
                        <a:pt x="181" y="167"/>
                        <a:pt x="181" y="167"/>
                      </a:cubicBezTo>
                      <a:cubicBezTo>
                        <a:pt x="181" y="167"/>
                        <a:pt x="181" y="167"/>
                        <a:pt x="181" y="166"/>
                      </a:cubicBezTo>
                      <a:cubicBezTo>
                        <a:pt x="181" y="166"/>
                        <a:pt x="181" y="166"/>
                        <a:pt x="181" y="166"/>
                      </a:cubicBezTo>
                      <a:cubicBezTo>
                        <a:pt x="181" y="166"/>
                        <a:pt x="181" y="165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16"/>
                        <a:pt x="170" y="77"/>
                        <a:pt x="152" y="43"/>
                      </a:cubicBezTo>
                      <a:cubicBezTo>
                        <a:pt x="97" y="12"/>
                        <a:pt x="63" y="0"/>
                        <a:pt x="42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4" name="Freeform 179"/>
                <p:cNvSpPr/>
                <p:nvPr/>
              </p:nvSpPr>
              <p:spPr bwMode="auto">
                <a:xfrm>
                  <a:off x="5186363" y="1071563"/>
                  <a:ext cx="1041400" cy="1350963"/>
                </a:xfrm>
                <a:custGeom>
                  <a:avLst/>
                  <a:gdLst>
                    <a:gd name="T0" fmla="*/ 136 w 276"/>
                    <a:gd name="T1" fmla="*/ 0 h 358"/>
                    <a:gd name="T2" fmla="*/ 0 w 276"/>
                    <a:gd name="T3" fmla="*/ 198 h 358"/>
                    <a:gd name="T4" fmla="*/ 0 w 276"/>
                    <a:gd name="T5" fmla="*/ 198 h 358"/>
                    <a:gd name="T6" fmla="*/ 47 w 276"/>
                    <a:gd name="T7" fmla="*/ 74 h 358"/>
                    <a:gd name="T8" fmla="*/ 41 w 276"/>
                    <a:gd name="T9" fmla="*/ 139 h 358"/>
                    <a:gd name="T10" fmla="*/ 168 w 276"/>
                    <a:gd name="T11" fmla="*/ 358 h 358"/>
                    <a:gd name="T12" fmla="*/ 240 w 276"/>
                    <a:gd name="T13" fmla="*/ 246 h 358"/>
                    <a:gd name="T14" fmla="*/ 165 w 276"/>
                    <a:gd name="T15" fmla="*/ 94 h 358"/>
                    <a:gd name="T16" fmla="*/ 136 w 276"/>
                    <a:gd name="T17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6" h="358">
                      <a:moveTo>
                        <a:pt x="136" y="0"/>
                      </a:moveTo>
                      <a:cubicBezTo>
                        <a:pt x="61" y="37"/>
                        <a:pt x="7" y="111"/>
                        <a:pt x="0" y="198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4" y="153"/>
                        <a:pt x="22" y="109"/>
                        <a:pt x="47" y="74"/>
                      </a:cubicBezTo>
                      <a:cubicBezTo>
                        <a:pt x="41" y="95"/>
                        <a:pt x="41" y="117"/>
                        <a:pt x="41" y="139"/>
                      </a:cubicBezTo>
                      <a:cubicBezTo>
                        <a:pt x="41" y="233"/>
                        <a:pt x="91" y="317"/>
                        <a:pt x="168" y="358"/>
                      </a:cubicBezTo>
                      <a:cubicBezTo>
                        <a:pt x="187" y="333"/>
                        <a:pt x="217" y="290"/>
                        <a:pt x="240" y="246"/>
                      </a:cubicBezTo>
                      <a:cubicBezTo>
                        <a:pt x="276" y="176"/>
                        <a:pt x="265" y="110"/>
                        <a:pt x="165" y="94"/>
                      </a:cubicBezTo>
                      <a:cubicBezTo>
                        <a:pt x="86" y="81"/>
                        <a:pt x="119" y="24"/>
                        <a:pt x="136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5" name="Oval 180"/>
                <p:cNvSpPr>
                  <a:spLocks noChangeArrowheads="1"/>
                </p:cNvSpPr>
                <p:nvPr/>
              </p:nvSpPr>
              <p:spPr bwMode="auto">
                <a:xfrm>
                  <a:off x="5753100" y="1055688"/>
                  <a:ext cx="290513" cy="306388"/>
                </a:xfrm>
                <a:prstGeom prst="ellipse">
                  <a:avLst/>
                </a:pr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6" name="Oval 181"/>
                <p:cNvSpPr>
                  <a:spLocks noChangeArrowheads="1"/>
                </p:cNvSpPr>
                <p:nvPr/>
              </p:nvSpPr>
              <p:spPr bwMode="auto">
                <a:xfrm>
                  <a:off x="6076950" y="1211263"/>
                  <a:ext cx="95250" cy="93663"/>
                </a:xfrm>
                <a:prstGeom prst="ellipse">
                  <a:avLst/>
                </a:pr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7" name="Freeform 182"/>
                <p:cNvSpPr/>
                <p:nvPr/>
              </p:nvSpPr>
              <p:spPr bwMode="auto">
                <a:xfrm>
                  <a:off x="5972175" y="2441575"/>
                  <a:ext cx="241300" cy="82550"/>
                </a:xfrm>
                <a:custGeom>
                  <a:avLst/>
                  <a:gdLst>
                    <a:gd name="T0" fmla="*/ 27 w 64"/>
                    <a:gd name="T1" fmla="*/ 0 h 22"/>
                    <a:gd name="T2" fmla="*/ 3 w 64"/>
                    <a:gd name="T3" fmla="*/ 9 h 22"/>
                    <a:gd name="T4" fmla="*/ 0 w 64"/>
                    <a:gd name="T5" fmla="*/ 12 h 22"/>
                    <a:gd name="T6" fmla="*/ 64 w 64"/>
                    <a:gd name="T7" fmla="*/ 22 h 22"/>
                    <a:gd name="T8" fmla="*/ 58 w 64"/>
                    <a:gd name="T9" fmla="*/ 14 h 22"/>
                    <a:gd name="T10" fmla="*/ 27 w 64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22">
                      <a:moveTo>
                        <a:pt x="27" y="0"/>
                      </a:moveTo>
                      <a:cubicBezTo>
                        <a:pt x="18" y="0"/>
                        <a:pt x="10" y="3"/>
                        <a:pt x="3" y="9"/>
                      </a:cubicBezTo>
                      <a:cubicBezTo>
                        <a:pt x="2" y="10"/>
                        <a:pt x="1" y="11"/>
                        <a:pt x="0" y="12"/>
                      </a:cubicBezTo>
                      <a:cubicBezTo>
                        <a:pt x="20" y="18"/>
                        <a:pt x="42" y="22"/>
                        <a:pt x="64" y="22"/>
                      </a:cubicBezTo>
                      <a:cubicBezTo>
                        <a:pt x="63" y="20"/>
                        <a:pt x="61" y="17"/>
                        <a:pt x="58" y="14"/>
                      </a:cubicBezTo>
                      <a:cubicBezTo>
                        <a:pt x="50" y="5"/>
                        <a:pt x="38" y="0"/>
                        <a:pt x="27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8" name="Freeform 183"/>
                <p:cNvSpPr/>
                <p:nvPr/>
              </p:nvSpPr>
              <p:spPr bwMode="auto">
                <a:xfrm>
                  <a:off x="6107113" y="2271713"/>
                  <a:ext cx="180975" cy="161925"/>
                </a:xfrm>
                <a:custGeom>
                  <a:avLst/>
                  <a:gdLst>
                    <a:gd name="T0" fmla="*/ 24 w 48"/>
                    <a:gd name="T1" fmla="*/ 0 h 43"/>
                    <a:gd name="T2" fmla="*/ 10 w 48"/>
                    <a:gd name="T3" fmla="*/ 5 h 43"/>
                    <a:gd name="T4" fmla="*/ 8 w 48"/>
                    <a:gd name="T5" fmla="*/ 36 h 43"/>
                    <a:gd name="T6" fmla="*/ 24 w 48"/>
                    <a:gd name="T7" fmla="*/ 43 h 43"/>
                    <a:gd name="T8" fmla="*/ 38 w 48"/>
                    <a:gd name="T9" fmla="*/ 38 h 43"/>
                    <a:gd name="T10" fmla="*/ 40 w 48"/>
                    <a:gd name="T11" fmla="*/ 7 h 43"/>
                    <a:gd name="T12" fmla="*/ 24 w 48"/>
                    <a:gd name="T13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43">
                      <a:moveTo>
                        <a:pt x="24" y="0"/>
                      </a:moveTo>
                      <a:cubicBezTo>
                        <a:pt x="19" y="0"/>
                        <a:pt x="14" y="2"/>
                        <a:pt x="10" y="5"/>
                      </a:cubicBezTo>
                      <a:cubicBezTo>
                        <a:pt x="1" y="13"/>
                        <a:pt x="0" y="27"/>
                        <a:pt x="8" y="36"/>
                      </a:cubicBezTo>
                      <a:cubicBezTo>
                        <a:pt x="12" y="40"/>
                        <a:pt x="18" y="43"/>
                        <a:pt x="24" y="43"/>
                      </a:cubicBezTo>
                      <a:cubicBezTo>
                        <a:pt x="29" y="43"/>
                        <a:pt x="34" y="41"/>
                        <a:pt x="38" y="38"/>
                      </a:cubicBezTo>
                      <a:cubicBezTo>
                        <a:pt x="47" y="30"/>
                        <a:pt x="48" y="16"/>
                        <a:pt x="40" y="7"/>
                      </a:cubicBezTo>
                      <a:cubicBezTo>
                        <a:pt x="36" y="3"/>
                        <a:pt x="30" y="0"/>
                        <a:pt x="24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84"/>
                <p:cNvSpPr/>
                <p:nvPr/>
              </p:nvSpPr>
              <p:spPr bwMode="auto">
                <a:xfrm>
                  <a:off x="6232525" y="2430463"/>
                  <a:ext cx="104775" cy="93663"/>
                </a:xfrm>
                <a:custGeom>
                  <a:avLst/>
                  <a:gdLst>
                    <a:gd name="T0" fmla="*/ 14 w 28"/>
                    <a:gd name="T1" fmla="*/ 0 h 25"/>
                    <a:gd name="T2" fmla="*/ 6 w 28"/>
                    <a:gd name="T3" fmla="*/ 3 h 25"/>
                    <a:gd name="T4" fmla="*/ 5 w 28"/>
                    <a:gd name="T5" fmla="*/ 21 h 25"/>
                    <a:gd name="T6" fmla="*/ 14 w 28"/>
                    <a:gd name="T7" fmla="*/ 25 h 25"/>
                    <a:gd name="T8" fmla="*/ 16 w 28"/>
                    <a:gd name="T9" fmla="*/ 25 h 25"/>
                    <a:gd name="T10" fmla="*/ 23 w 28"/>
                    <a:gd name="T11" fmla="*/ 22 h 25"/>
                    <a:gd name="T12" fmla="*/ 24 w 28"/>
                    <a:gd name="T13" fmla="*/ 4 h 25"/>
                    <a:gd name="T14" fmla="*/ 14 w 28"/>
                    <a:gd name="T1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25">
                      <a:moveTo>
                        <a:pt x="14" y="0"/>
                      </a:moveTo>
                      <a:cubicBezTo>
                        <a:pt x="11" y="0"/>
                        <a:pt x="8" y="1"/>
                        <a:pt x="6" y="3"/>
                      </a:cubicBezTo>
                      <a:cubicBezTo>
                        <a:pt x="1" y="8"/>
                        <a:pt x="0" y="16"/>
                        <a:pt x="5" y="21"/>
                      </a:cubicBezTo>
                      <a:cubicBezTo>
                        <a:pt x="7" y="24"/>
                        <a:pt x="10" y="25"/>
                        <a:pt x="14" y="25"/>
                      </a:cubicBezTo>
                      <a:cubicBezTo>
                        <a:pt x="14" y="25"/>
                        <a:pt x="15" y="25"/>
                        <a:pt x="16" y="25"/>
                      </a:cubicBezTo>
                      <a:cubicBezTo>
                        <a:pt x="19" y="25"/>
                        <a:pt x="21" y="24"/>
                        <a:pt x="23" y="22"/>
                      </a:cubicBezTo>
                      <a:cubicBezTo>
                        <a:pt x="28" y="17"/>
                        <a:pt x="28" y="9"/>
                        <a:pt x="24" y="4"/>
                      </a:cubicBezTo>
                      <a:cubicBezTo>
                        <a:pt x="21" y="1"/>
                        <a:pt x="18" y="0"/>
                        <a:pt x="14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85"/>
                <p:cNvSpPr>
                  <a:spLocks noEditPoints="1"/>
                </p:cNvSpPr>
                <p:nvPr/>
              </p:nvSpPr>
              <p:spPr bwMode="auto">
                <a:xfrm>
                  <a:off x="6099175" y="2816225"/>
                  <a:ext cx="19050" cy="0"/>
                </a:xfrm>
                <a:custGeom>
                  <a:avLst/>
                  <a:gdLst>
                    <a:gd name="T0" fmla="*/ 0 w 5"/>
                    <a:gd name="T1" fmla="*/ 0 w 5"/>
                    <a:gd name="T2" fmla="*/ 0 w 5"/>
                    <a:gd name="T3" fmla="*/ 0 w 5"/>
                    <a:gd name="T4" fmla="*/ 0 w 5"/>
                    <a:gd name="T5" fmla="*/ 0 w 5"/>
                    <a:gd name="T6" fmla="*/ 1 w 5"/>
                    <a:gd name="T7" fmla="*/ 1 w 5"/>
                    <a:gd name="T8" fmla="*/ 1 w 5"/>
                    <a:gd name="T9" fmla="*/ 1 w 5"/>
                    <a:gd name="T10" fmla="*/ 1 w 5"/>
                    <a:gd name="T11" fmla="*/ 1 w 5"/>
                    <a:gd name="T12" fmla="*/ 1 w 5"/>
                    <a:gd name="T13" fmla="*/ 1 w 5"/>
                    <a:gd name="T14" fmla="*/ 1 w 5"/>
                    <a:gd name="T15" fmla="*/ 2 w 5"/>
                    <a:gd name="T16" fmla="*/ 2 w 5"/>
                    <a:gd name="T17" fmla="*/ 2 w 5"/>
                    <a:gd name="T18" fmla="*/ 2 w 5"/>
                    <a:gd name="T19" fmla="*/ 2 w 5"/>
                    <a:gd name="T20" fmla="*/ 2 w 5"/>
                    <a:gd name="T21" fmla="*/ 3 w 5"/>
                    <a:gd name="T22" fmla="*/ 3 w 5"/>
                    <a:gd name="T23" fmla="*/ 3 w 5"/>
                    <a:gd name="T24" fmla="*/ 3 w 5"/>
                    <a:gd name="T25" fmla="*/ 3 w 5"/>
                    <a:gd name="T26" fmla="*/ 3 w 5"/>
                    <a:gd name="T27" fmla="*/ 4 w 5"/>
                    <a:gd name="T28" fmla="*/ 4 w 5"/>
                    <a:gd name="T29" fmla="*/ 4 w 5"/>
                    <a:gd name="T30" fmla="*/ 4 w 5"/>
                    <a:gd name="T31" fmla="*/ 4 w 5"/>
                    <a:gd name="T32" fmla="*/ 4 w 5"/>
                    <a:gd name="T33" fmla="*/ 5 w 5"/>
                    <a:gd name="T34" fmla="*/ 5 w 5"/>
                    <a:gd name="T35" fmla="*/ 5 w 5"/>
                    <a:gd name="T36" fmla="*/ 5 w 5"/>
                    <a:gd name="T37" fmla="*/ 5 w 5"/>
                    <a:gd name="T38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  <a:cxn ang="0">
                      <a:pos x="T7" y="0"/>
                    </a:cxn>
                    <a:cxn ang="0">
                      <a:pos x="T8" y="0"/>
                    </a:cxn>
                    <a:cxn ang="0">
                      <a:pos x="T9" y="0"/>
                    </a:cxn>
                    <a:cxn ang="0">
                      <a:pos x="T10" y="0"/>
                    </a:cxn>
                    <a:cxn ang="0">
                      <a:pos x="T11" y="0"/>
                    </a:cxn>
                    <a:cxn ang="0">
                      <a:pos x="T12" y="0"/>
                    </a:cxn>
                    <a:cxn ang="0">
                      <a:pos x="T13" y="0"/>
                    </a:cxn>
                    <a:cxn ang="0">
                      <a:pos x="T14" y="0"/>
                    </a:cxn>
                    <a:cxn ang="0">
                      <a:pos x="T15" y="0"/>
                    </a:cxn>
                    <a:cxn ang="0">
                      <a:pos x="T16" y="0"/>
                    </a:cxn>
                    <a:cxn ang="0">
                      <a:pos x="T17" y="0"/>
                    </a:cxn>
                    <a:cxn ang="0">
                      <a:pos x="T18" y="0"/>
                    </a:cxn>
                    <a:cxn ang="0">
                      <a:pos x="T19" y="0"/>
                    </a:cxn>
                    <a:cxn ang="0">
                      <a:pos x="T20" y="0"/>
                    </a:cxn>
                    <a:cxn ang="0">
                      <a:pos x="T21" y="0"/>
                    </a:cxn>
                    <a:cxn ang="0">
                      <a:pos x="T22" y="0"/>
                    </a:cxn>
                    <a:cxn ang="0">
                      <a:pos x="T23" y="0"/>
                    </a:cxn>
                    <a:cxn ang="0">
                      <a:pos x="T24" y="0"/>
                    </a:cxn>
                    <a:cxn ang="0">
                      <a:pos x="T25" y="0"/>
                    </a:cxn>
                    <a:cxn ang="0">
                      <a:pos x="T26" y="0"/>
                    </a:cxn>
                    <a:cxn ang="0">
                      <a:pos x="T27" y="0"/>
                    </a:cxn>
                    <a:cxn ang="0">
                      <a:pos x="T28" y="0"/>
                    </a:cxn>
                    <a:cxn ang="0">
                      <a:pos x="T29" y="0"/>
                    </a:cxn>
                    <a:cxn ang="0">
                      <a:pos x="T30" y="0"/>
                    </a:cxn>
                    <a:cxn ang="0">
                      <a:pos x="T31" y="0"/>
                    </a:cxn>
                    <a:cxn ang="0">
                      <a:pos x="T32" y="0"/>
                    </a:cxn>
                    <a:cxn ang="0">
                      <a:pos x="T33" y="0"/>
                    </a:cxn>
                    <a:cxn ang="0">
                      <a:pos x="T34" y="0"/>
                    </a:cxn>
                    <a:cxn ang="0">
                      <a:pos x="T35" y="0"/>
                    </a:cxn>
                    <a:cxn ang="0">
                      <a:pos x="T36" y="0"/>
                    </a:cxn>
                    <a:cxn ang="0">
                      <a:pos x="T37" y="0"/>
                    </a:cxn>
                    <a:cxn ang="0">
                      <a:pos x="T38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86"/>
                <p:cNvSpPr/>
                <p:nvPr/>
              </p:nvSpPr>
              <p:spPr bwMode="auto">
                <a:xfrm>
                  <a:off x="5181600" y="1803401"/>
                  <a:ext cx="1322387" cy="1012824"/>
                </a:xfrm>
                <a:custGeom>
                  <a:avLst/>
                  <a:gdLst>
                    <a:gd name="T0" fmla="*/ 16 w 350"/>
                    <a:gd name="T1" fmla="*/ 0 h 268"/>
                    <a:gd name="T2" fmla="*/ 1 w 350"/>
                    <a:gd name="T3" fmla="*/ 4 h 268"/>
                    <a:gd name="T4" fmla="*/ 0 w 350"/>
                    <a:gd name="T5" fmla="*/ 25 h 268"/>
                    <a:gd name="T6" fmla="*/ 0 w 350"/>
                    <a:gd name="T7" fmla="*/ 25 h 268"/>
                    <a:gd name="T8" fmla="*/ 242 w 350"/>
                    <a:gd name="T9" fmla="*/ 268 h 268"/>
                    <a:gd name="T10" fmla="*/ 243 w 350"/>
                    <a:gd name="T11" fmla="*/ 268 h 268"/>
                    <a:gd name="T12" fmla="*/ 243 w 350"/>
                    <a:gd name="T13" fmla="*/ 268 h 268"/>
                    <a:gd name="T14" fmla="*/ 243 w 350"/>
                    <a:gd name="T15" fmla="*/ 268 h 268"/>
                    <a:gd name="T16" fmla="*/ 243 w 350"/>
                    <a:gd name="T17" fmla="*/ 268 h 268"/>
                    <a:gd name="T18" fmla="*/ 244 w 350"/>
                    <a:gd name="T19" fmla="*/ 268 h 268"/>
                    <a:gd name="T20" fmla="*/ 244 w 350"/>
                    <a:gd name="T21" fmla="*/ 268 h 268"/>
                    <a:gd name="T22" fmla="*/ 244 w 350"/>
                    <a:gd name="T23" fmla="*/ 268 h 268"/>
                    <a:gd name="T24" fmla="*/ 244 w 350"/>
                    <a:gd name="T25" fmla="*/ 268 h 268"/>
                    <a:gd name="T26" fmla="*/ 244 w 350"/>
                    <a:gd name="T27" fmla="*/ 268 h 268"/>
                    <a:gd name="T28" fmla="*/ 244 w 350"/>
                    <a:gd name="T29" fmla="*/ 268 h 268"/>
                    <a:gd name="T30" fmla="*/ 245 w 350"/>
                    <a:gd name="T31" fmla="*/ 268 h 268"/>
                    <a:gd name="T32" fmla="*/ 245 w 350"/>
                    <a:gd name="T33" fmla="*/ 268 h 268"/>
                    <a:gd name="T34" fmla="*/ 245 w 350"/>
                    <a:gd name="T35" fmla="*/ 268 h 268"/>
                    <a:gd name="T36" fmla="*/ 245 w 350"/>
                    <a:gd name="T37" fmla="*/ 268 h 268"/>
                    <a:gd name="T38" fmla="*/ 246 w 350"/>
                    <a:gd name="T39" fmla="*/ 268 h 268"/>
                    <a:gd name="T40" fmla="*/ 246 w 350"/>
                    <a:gd name="T41" fmla="*/ 268 h 268"/>
                    <a:gd name="T42" fmla="*/ 246 w 350"/>
                    <a:gd name="T43" fmla="*/ 268 h 268"/>
                    <a:gd name="T44" fmla="*/ 246 w 350"/>
                    <a:gd name="T45" fmla="*/ 268 h 268"/>
                    <a:gd name="T46" fmla="*/ 247 w 350"/>
                    <a:gd name="T47" fmla="*/ 268 h 268"/>
                    <a:gd name="T48" fmla="*/ 247 w 350"/>
                    <a:gd name="T49" fmla="*/ 268 h 268"/>
                    <a:gd name="T50" fmla="*/ 247 w 350"/>
                    <a:gd name="T51" fmla="*/ 268 h 268"/>
                    <a:gd name="T52" fmla="*/ 247 w 350"/>
                    <a:gd name="T53" fmla="*/ 268 h 268"/>
                    <a:gd name="T54" fmla="*/ 248 w 350"/>
                    <a:gd name="T55" fmla="*/ 268 h 268"/>
                    <a:gd name="T56" fmla="*/ 248 w 350"/>
                    <a:gd name="T57" fmla="*/ 268 h 268"/>
                    <a:gd name="T58" fmla="*/ 248 w 350"/>
                    <a:gd name="T59" fmla="*/ 268 h 268"/>
                    <a:gd name="T60" fmla="*/ 248 w 350"/>
                    <a:gd name="T61" fmla="*/ 268 h 268"/>
                    <a:gd name="T62" fmla="*/ 350 w 350"/>
                    <a:gd name="T63" fmla="*/ 243 h 268"/>
                    <a:gd name="T64" fmla="*/ 255 w 350"/>
                    <a:gd name="T65" fmla="*/ 268 h 268"/>
                    <a:gd name="T66" fmla="*/ 343 w 350"/>
                    <a:gd name="T67" fmla="*/ 183 h 268"/>
                    <a:gd name="T68" fmla="*/ 294 w 350"/>
                    <a:gd name="T69" fmla="*/ 191 h 268"/>
                    <a:gd name="T70" fmla="*/ 292 w 350"/>
                    <a:gd name="T71" fmla="*/ 191 h 268"/>
                    <a:gd name="T72" fmla="*/ 292 w 350"/>
                    <a:gd name="T73" fmla="*/ 191 h 268"/>
                    <a:gd name="T74" fmla="*/ 278 w 350"/>
                    <a:gd name="T75" fmla="*/ 192 h 268"/>
                    <a:gd name="T76" fmla="*/ 273 w 350"/>
                    <a:gd name="T77" fmla="*/ 191 h 268"/>
                    <a:gd name="T78" fmla="*/ 266 w 350"/>
                    <a:gd name="T79" fmla="*/ 239 h 268"/>
                    <a:gd name="T80" fmla="*/ 241 w 350"/>
                    <a:gd name="T81" fmla="*/ 248 h 268"/>
                    <a:gd name="T82" fmla="*/ 210 w 350"/>
                    <a:gd name="T83" fmla="*/ 233 h 268"/>
                    <a:gd name="T84" fmla="*/ 209 w 350"/>
                    <a:gd name="T85" fmla="*/ 181 h 268"/>
                    <a:gd name="T86" fmla="*/ 169 w 350"/>
                    <a:gd name="T87" fmla="*/ 164 h 268"/>
                    <a:gd name="T88" fmla="*/ 150 w 350"/>
                    <a:gd name="T89" fmla="*/ 188 h 268"/>
                    <a:gd name="T90" fmla="*/ 117 w 350"/>
                    <a:gd name="T91" fmla="*/ 206 h 268"/>
                    <a:gd name="T92" fmla="*/ 70 w 350"/>
                    <a:gd name="T93" fmla="*/ 108 h 268"/>
                    <a:gd name="T94" fmla="*/ 16 w 350"/>
                    <a:gd name="T95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50" h="268">
                      <a:moveTo>
                        <a:pt x="16" y="0"/>
                      </a:moveTo>
                      <a:cubicBezTo>
                        <a:pt x="10" y="0"/>
                        <a:pt x="5" y="2"/>
                        <a:pt x="1" y="4"/>
                      </a:cubicBezTo>
                      <a:cubicBezTo>
                        <a:pt x="0" y="11"/>
                        <a:pt x="0" y="18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59"/>
                        <a:pt x="108" y="268"/>
                        <a:pt x="242" y="268"/>
                      </a:cubicBezTo>
                      <a:cubicBezTo>
                        <a:pt x="242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84" y="267"/>
                        <a:pt x="319" y="258"/>
                        <a:pt x="350" y="243"/>
                      </a:cubicBezTo>
                      <a:cubicBezTo>
                        <a:pt x="321" y="257"/>
                        <a:pt x="289" y="266"/>
                        <a:pt x="255" y="268"/>
                      </a:cubicBezTo>
                      <a:cubicBezTo>
                        <a:pt x="284" y="254"/>
                        <a:pt x="319" y="229"/>
                        <a:pt x="343" y="183"/>
                      </a:cubicBezTo>
                      <a:cubicBezTo>
                        <a:pt x="327" y="187"/>
                        <a:pt x="311" y="190"/>
                        <a:pt x="294" y="191"/>
                      </a:cubicBezTo>
                      <a:cubicBezTo>
                        <a:pt x="294" y="191"/>
                        <a:pt x="293" y="191"/>
                        <a:pt x="292" y="191"/>
                      </a:cubicBezTo>
                      <a:cubicBezTo>
                        <a:pt x="292" y="191"/>
                        <a:pt x="292" y="191"/>
                        <a:pt x="292" y="191"/>
                      </a:cubicBezTo>
                      <a:cubicBezTo>
                        <a:pt x="287" y="191"/>
                        <a:pt x="283" y="192"/>
                        <a:pt x="278" y="192"/>
                      </a:cubicBezTo>
                      <a:cubicBezTo>
                        <a:pt x="277" y="192"/>
                        <a:pt x="275" y="192"/>
                        <a:pt x="273" y="191"/>
                      </a:cubicBezTo>
                      <a:cubicBezTo>
                        <a:pt x="282" y="208"/>
                        <a:pt x="279" y="227"/>
                        <a:pt x="266" y="239"/>
                      </a:cubicBezTo>
                      <a:cubicBezTo>
                        <a:pt x="259" y="245"/>
                        <a:pt x="250" y="248"/>
                        <a:pt x="241" y="248"/>
                      </a:cubicBezTo>
                      <a:cubicBezTo>
                        <a:pt x="230" y="248"/>
                        <a:pt x="218" y="243"/>
                        <a:pt x="210" y="233"/>
                      </a:cubicBezTo>
                      <a:cubicBezTo>
                        <a:pt x="196" y="218"/>
                        <a:pt x="196" y="195"/>
                        <a:pt x="209" y="181"/>
                      </a:cubicBezTo>
                      <a:cubicBezTo>
                        <a:pt x="195" y="176"/>
                        <a:pt x="181" y="171"/>
                        <a:pt x="169" y="164"/>
                      </a:cubicBezTo>
                      <a:cubicBezTo>
                        <a:pt x="157" y="179"/>
                        <a:pt x="150" y="188"/>
                        <a:pt x="150" y="188"/>
                      </a:cubicBezTo>
                      <a:cubicBezTo>
                        <a:pt x="150" y="188"/>
                        <a:pt x="134" y="206"/>
                        <a:pt x="117" y="206"/>
                      </a:cubicBezTo>
                      <a:cubicBezTo>
                        <a:pt x="98" y="206"/>
                        <a:pt x="78" y="187"/>
                        <a:pt x="70" y="108"/>
                      </a:cubicBezTo>
                      <a:cubicBezTo>
                        <a:pt x="61" y="19"/>
                        <a:pt x="36" y="0"/>
                        <a:pt x="16" y="0"/>
                      </a:cubicBezTo>
                    </a:path>
                  </a:pathLst>
                </a:custGeom>
                <a:solidFill>
                  <a:srgbClr val="0488A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2" name="Freeform 187"/>
                <p:cNvSpPr/>
                <p:nvPr/>
              </p:nvSpPr>
              <p:spPr bwMode="auto">
                <a:xfrm>
                  <a:off x="6145213" y="2139950"/>
                  <a:ext cx="838200" cy="676275"/>
                </a:xfrm>
                <a:custGeom>
                  <a:avLst/>
                  <a:gdLst>
                    <a:gd name="T0" fmla="*/ 222 w 222"/>
                    <a:gd name="T1" fmla="*/ 0 h 179"/>
                    <a:gd name="T2" fmla="*/ 88 w 222"/>
                    <a:gd name="T3" fmla="*/ 94 h 179"/>
                    <a:gd name="T4" fmla="*/ 0 w 222"/>
                    <a:gd name="T5" fmla="*/ 179 h 179"/>
                    <a:gd name="T6" fmla="*/ 95 w 222"/>
                    <a:gd name="T7" fmla="*/ 154 h 179"/>
                    <a:gd name="T8" fmla="*/ 222 w 222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" h="179">
                      <a:moveTo>
                        <a:pt x="222" y="0"/>
                      </a:moveTo>
                      <a:cubicBezTo>
                        <a:pt x="190" y="45"/>
                        <a:pt x="143" y="79"/>
                        <a:pt x="88" y="94"/>
                      </a:cubicBezTo>
                      <a:cubicBezTo>
                        <a:pt x="64" y="140"/>
                        <a:pt x="29" y="165"/>
                        <a:pt x="0" y="179"/>
                      </a:cubicBezTo>
                      <a:cubicBezTo>
                        <a:pt x="34" y="177"/>
                        <a:pt x="66" y="168"/>
                        <a:pt x="95" y="154"/>
                      </a:cubicBezTo>
                      <a:cubicBezTo>
                        <a:pt x="157" y="123"/>
                        <a:pt x="203" y="67"/>
                        <a:pt x="222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88"/>
                <p:cNvSpPr/>
                <p:nvPr/>
              </p:nvSpPr>
              <p:spPr bwMode="auto">
                <a:xfrm>
                  <a:off x="5186363" y="1350963"/>
                  <a:ext cx="633413" cy="1230313"/>
                </a:xfrm>
                <a:custGeom>
                  <a:avLst/>
                  <a:gdLst>
                    <a:gd name="T0" fmla="*/ 47 w 168"/>
                    <a:gd name="T1" fmla="*/ 0 h 326"/>
                    <a:gd name="T2" fmla="*/ 0 w 168"/>
                    <a:gd name="T3" fmla="*/ 124 h 326"/>
                    <a:gd name="T4" fmla="*/ 15 w 168"/>
                    <a:gd name="T5" fmla="*/ 120 h 326"/>
                    <a:gd name="T6" fmla="*/ 69 w 168"/>
                    <a:gd name="T7" fmla="*/ 228 h 326"/>
                    <a:gd name="T8" fmla="*/ 116 w 168"/>
                    <a:gd name="T9" fmla="*/ 326 h 326"/>
                    <a:gd name="T10" fmla="*/ 149 w 168"/>
                    <a:gd name="T11" fmla="*/ 308 h 326"/>
                    <a:gd name="T12" fmla="*/ 168 w 168"/>
                    <a:gd name="T13" fmla="*/ 284 h 326"/>
                    <a:gd name="T14" fmla="*/ 41 w 168"/>
                    <a:gd name="T15" fmla="*/ 65 h 326"/>
                    <a:gd name="T16" fmla="*/ 47 w 168"/>
                    <a:gd name="T17" fmla="*/ 0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8" h="326">
                      <a:moveTo>
                        <a:pt x="47" y="0"/>
                      </a:moveTo>
                      <a:cubicBezTo>
                        <a:pt x="22" y="35"/>
                        <a:pt x="4" y="79"/>
                        <a:pt x="0" y="124"/>
                      </a:cubicBezTo>
                      <a:cubicBezTo>
                        <a:pt x="4" y="122"/>
                        <a:pt x="9" y="120"/>
                        <a:pt x="15" y="120"/>
                      </a:cubicBezTo>
                      <a:cubicBezTo>
                        <a:pt x="35" y="120"/>
                        <a:pt x="60" y="139"/>
                        <a:pt x="69" y="228"/>
                      </a:cubicBezTo>
                      <a:cubicBezTo>
                        <a:pt x="77" y="307"/>
                        <a:pt x="97" y="326"/>
                        <a:pt x="116" y="326"/>
                      </a:cubicBezTo>
                      <a:cubicBezTo>
                        <a:pt x="133" y="326"/>
                        <a:pt x="149" y="308"/>
                        <a:pt x="149" y="308"/>
                      </a:cubicBezTo>
                      <a:cubicBezTo>
                        <a:pt x="149" y="308"/>
                        <a:pt x="156" y="299"/>
                        <a:pt x="168" y="284"/>
                      </a:cubicBezTo>
                      <a:cubicBezTo>
                        <a:pt x="91" y="243"/>
                        <a:pt x="41" y="159"/>
                        <a:pt x="41" y="65"/>
                      </a:cubicBezTo>
                      <a:cubicBezTo>
                        <a:pt x="41" y="43"/>
                        <a:pt x="41" y="21"/>
                        <a:pt x="47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89"/>
                <p:cNvSpPr/>
                <p:nvPr/>
              </p:nvSpPr>
              <p:spPr bwMode="auto">
                <a:xfrm>
                  <a:off x="5922963" y="2487613"/>
                  <a:ext cx="323850" cy="252413"/>
                </a:xfrm>
                <a:custGeom>
                  <a:avLst/>
                  <a:gdLst>
                    <a:gd name="T0" fmla="*/ 13 w 86"/>
                    <a:gd name="T1" fmla="*/ 0 h 67"/>
                    <a:gd name="T2" fmla="*/ 14 w 86"/>
                    <a:gd name="T3" fmla="*/ 52 h 67"/>
                    <a:gd name="T4" fmla="*/ 45 w 86"/>
                    <a:gd name="T5" fmla="*/ 67 h 67"/>
                    <a:gd name="T6" fmla="*/ 70 w 86"/>
                    <a:gd name="T7" fmla="*/ 58 h 67"/>
                    <a:gd name="T8" fmla="*/ 77 w 86"/>
                    <a:gd name="T9" fmla="*/ 10 h 67"/>
                    <a:gd name="T10" fmla="*/ 13 w 86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67">
                      <a:moveTo>
                        <a:pt x="13" y="0"/>
                      </a:moveTo>
                      <a:cubicBezTo>
                        <a:pt x="0" y="14"/>
                        <a:pt x="0" y="37"/>
                        <a:pt x="14" y="52"/>
                      </a:cubicBezTo>
                      <a:cubicBezTo>
                        <a:pt x="22" y="62"/>
                        <a:pt x="34" y="67"/>
                        <a:pt x="45" y="67"/>
                      </a:cubicBezTo>
                      <a:cubicBezTo>
                        <a:pt x="54" y="67"/>
                        <a:pt x="63" y="64"/>
                        <a:pt x="70" y="58"/>
                      </a:cubicBezTo>
                      <a:cubicBezTo>
                        <a:pt x="83" y="46"/>
                        <a:pt x="86" y="27"/>
                        <a:pt x="77" y="10"/>
                      </a:cubicBezTo>
                      <a:cubicBezTo>
                        <a:pt x="55" y="10"/>
                        <a:pt x="33" y="6"/>
                        <a:pt x="13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90"/>
                <p:cNvSpPr/>
                <p:nvPr/>
              </p:nvSpPr>
              <p:spPr bwMode="auto">
                <a:xfrm>
                  <a:off x="6284913" y="2524125"/>
                  <a:ext cx="7938" cy="0"/>
                </a:xfrm>
                <a:custGeom>
                  <a:avLst/>
                  <a:gdLst>
                    <a:gd name="T0" fmla="*/ 2 w 2"/>
                    <a:gd name="T1" fmla="*/ 0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00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00" name="文本框 199"/>
              <p:cNvSpPr txBox="1"/>
              <p:nvPr/>
            </p:nvSpPr>
            <p:spPr>
              <a:xfrm>
                <a:off x="4191077" y="679564"/>
                <a:ext cx="65948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1.1</a:t>
                </a:r>
                <a:endParaRPr lang="zh-CN" altLang="en-US" sz="2000" spc="3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222" name="文本框 221"/>
          <p:cNvSpPr txBox="1"/>
          <p:nvPr/>
        </p:nvSpPr>
        <p:spPr>
          <a:xfrm>
            <a:off x="4739502" y="681877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需求分析</a:t>
            </a:r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 advTm="14000">
        <p15:prstTrans prst="fallOver"/>
      </p:transition>
    </mc:Choice>
    <mc:Fallback>
      <p:transition spd="slow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33333E-6 L 0.03894 -0.087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66" grpId="0" animBg="1"/>
      <p:bldP spid="168" grpId="0"/>
      <p:bldP spid="170" grpId="0" animBg="1"/>
      <p:bldP spid="173" grpId="0"/>
      <p:bldP spid="118" grpId="0" bldLvl="0" animBg="1"/>
      <p:bldP spid="174" grpId="0" animBg="1"/>
      <p:bldP spid="175" grpId="0"/>
      <p:bldP spid="2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1" name="直接连接符 160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/>
          <p:cNvGrpSpPr/>
          <p:nvPr/>
        </p:nvGrpSpPr>
        <p:grpSpPr>
          <a:xfrm rot="21044801">
            <a:off x="500462" y="1408747"/>
            <a:ext cx="428563" cy="385036"/>
            <a:chOff x="9116907" y="1250587"/>
            <a:chExt cx="561612" cy="504571"/>
          </a:xfrm>
        </p:grpSpPr>
        <p:sp>
          <p:nvSpPr>
            <p:cNvPr id="165" name="椭圆 164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" name="弦形 171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10596702" y="716105"/>
            <a:ext cx="865950" cy="962829"/>
            <a:chOff x="10596702" y="716105"/>
            <a:chExt cx="865950" cy="962829"/>
          </a:xfrm>
        </p:grpSpPr>
        <p:grpSp>
          <p:nvGrpSpPr>
            <p:cNvPr id="177" name="组合 176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80" name="组合 179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81" name="空心弧 180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82" name="直接连接符 181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8" name="椭圆 177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409868" y="5886561"/>
            <a:ext cx="962829" cy="865950"/>
            <a:chOff x="409868" y="5886561"/>
            <a:chExt cx="962829" cy="865950"/>
          </a:xfrm>
        </p:grpSpPr>
        <p:grpSp>
          <p:nvGrpSpPr>
            <p:cNvPr id="184" name="组合 183"/>
            <p:cNvGrpSpPr/>
            <p:nvPr/>
          </p:nvGrpSpPr>
          <p:grpSpPr>
            <a:xfrm rot="15300000">
              <a:off x="458308" y="5838121"/>
              <a:ext cx="865950" cy="962829"/>
              <a:chOff x="701190" y="326732"/>
              <a:chExt cx="1323536" cy="1471608"/>
            </a:xfrm>
          </p:grpSpPr>
          <p:sp>
            <p:nvSpPr>
              <p:cNvPr id="186" name="椭圆 185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87" name="组合 186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88" name="空心弧 187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89" name="直接连接符 188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椭圆 184"/>
            <p:cNvSpPr/>
            <p:nvPr/>
          </p:nvSpPr>
          <p:spPr>
            <a:xfrm>
              <a:off x="685415" y="6052989"/>
              <a:ext cx="495702" cy="495702"/>
            </a:xfrm>
            <a:prstGeom prst="ellipse">
              <a:avLst/>
            </a:prstGeom>
            <a:blipFill dpi="0" rotWithShape="1">
              <a:blip r:embed="rId2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90" name="直接连接符 189"/>
          <p:cNvCxnSpPr/>
          <p:nvPr/>
        </p:nvCxnSpPr>
        <p:spPr>
          <a:xfrm rot="21044801" flipV="1">
            <a:off x="10028668" y="520173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组合 192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194" name="椭圆 193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弦形 194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3871215" y="454600"/>
            <a:ext cx="979350" cy="840509"/>
            <a:chOff x="3871215" y="454600"/>
            <a:chExt cx="979350" cy="840509"/>
          </a:xfrm>
        </p:grpSpPr>
        <p:grpSp>
          <p:nvGrpSpPr>
            <p:cNvPr id="197" name="组合 196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216" name="椭圆 215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7" name="椭圆 216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8" name="椭圆 217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19" name="组合 218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220" name="空心弧 219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221" name="直接连接符 220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组合 197"/>
            <p:cNvGrpSpPr/>
            <p:nvPr/>
          </p:nvGrpSpPr>
          <p:grpSpPr>
            <a:xfrm>
              <a:off x="4152879" y="651090"/>
              <a:ext cx="697686" cy="464289"/>
              <a:chOff x="4152879" y="651090"/>
              <a:chExt cx="697686" cy="464289"/>
            </a:xfrm>
          </p:grpSpPr>
          <p:grpSp>
            <p:nvGrpSpPr>
              <p:cNvPr id="199" name="组合 198"/>
              <p:cNvGrpSpPr/>
              <p:nvPr/>
            </p:nvGrpSpPr>
            <p:grpSpPr>
              <a:xfrm rot="18900000" flipH="1">
                <a:off x="4152879" y="651090"/>
                <a:ext cx="463486" cy="464289"/>
                <a:chOff x="5181600" y="981075"/>
                <a:chExt cx="1831975" cy="1835150"/>
              </a:xfrm>
            </p:grpSpPr>
            <p:sp>
              <p:nvSpPr>
                <p:cNvPr id="201" name="Oval 176"/>
                <p:cNvSpPr>
                  <a:spLocks noChangeArrowheads="1"/>
                </p:cNvSpPr>
                <p:nvPr/>
              </p:nvSpPr>
              <p:spPr bwMode="auto">
                <a:xfrm>
                  <a:off x="5181600" y="981075"/>
                  <a:ext cx="1831975" cy="1835150"/>
                </a:xfrm>
                <a:prstGeom prst="ellipse">
                  <a:avLst/>
                </a:prstGeom>
                <a:solidFill>
                  <a:srgbClr val="06B6E6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2" name="Freeform 177"/>
                <p:cNvSpPr>
                  <a:spLocks noEditPoints="1"/>
                </p:cNvSpPr>
                <p:nvPr/>
              </p:nvSpPr>
              <p:spPr bwMode="auto">
                <a:xfrm>
                  <a:off x="7013575" y="1890713"/>
                  <a:ext cx="0" cy="41275"/>
                </a:xfrm>
                <a:custGeom>
                  <a:avLst/>
                  <a:gdLst>
                    <a:gd name="T0" fmla="*/ 11 h 11"/>
                    <a:gd name="T1" fmla="*/ 11 h 11"/>
                    <a:gd name="T2" fmla="*/ 11 h 11"/>
                    <a:gd name="T3" fmla="*/ 10 h 11"/>
                    <a:gd name="T4" fmla="*/ 9 h 11"/>
                    <a:gd name="T5" fmla="*/ 9 h 11"/>
                    <a:gd name="T6" fmla="*/ 7 h 11"/>
                    <a:gd name="T7" fmla="*/ 7 h 11"/>
                    <a:gd name="T8" fmla="*/ 7 h 11"/>
                    <a:gd name="T9" fmla="*/ 6 h 11"/>
                    <a:gd name="T10" fmla="*/ 6 h 11"/>
                    <a:gd name="T11" fmla="*/ 6 h 11"/>
                    <a:gd name="T12" fmla="*/ 6 h 11"/>
                    <a:gd name="T13" fmla="*/ 5 h 11"/>
                    <a:gd name="T14" fmla="*/ 5 h 11"/>
                    <a:gd name="T15" fmla="*/ 5 h 11"/>
                    <a:gd name="T16" fmla="*/ 4 h 11"/>
                    <a:gd name="T17" fmla="*/ 4 h 11"/>
                    <a:gd name="T18" fmla="*/ 4 h 11"/>
                    <a:gd name="T19" fmla="*/ 4 h 11"/>
                    <a:gd name="T20" fmla="*/ 4 h 11"/>
                    <a:gd name="T21" fmla="*/ 3 h 11"/>
                    <a:gd name="T22" fmla="*/ 3 h 11"/>
                    <a:gd name="T23" fmla="*/ 3 h 11"/>
                    <a:gd name="T24" fmla="*/ 3 h 11"/>
                    <a:gd name="T25" fmla="*/ 2 h 11"/>
                    <a:gd name="T26" fmla="*/ 2 h 11"/>
                    <a:gd name="T27" fmla="*/ 2 h 11"/>
                    <a:gd name="T28" fmla="*/ 1 h 11"/>
                    <a:gd name="T29" fmla="*/ 1 h 11"/>
                    <a:gd name="T30" fmla="*/ 1 h 11"/>
                    <a:gd name="T31" fmla="*/ 1 h 11"/>
                    <a:gd name="T32" fmla="*/ 1 h 11"/>
                    <a:gd name="T33" fmla="*/ 1 h 11"/>
                    <a:gd name="T34" fmla="*/ 0 h 11"/>
                    <a:gd name="T35" fmla="*/ 0 h 11"/>
                    <a:gd name="T36" fmla="*/ 0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  <a:cxn ang="0">
                      <a:pos x="0" y="T21"/>
                    </a:cxn>
                    <a:cxn ang="0">
                      <a:pos x="0" y="T22"/>
                    </a:cxn>
                    <a:cxn ang="0">
                      <a:pos x="0" y="T23"/>
                    </a:cxn>
                    <a:cxn ang="0">
                      <a:pos x="0" y="T24"/>
                    </a:cxn>
                    <a:cxn ang="0">
                      <a:pos x="0" y="T25"/>
                    </a:cxn>
                    <a:cxn ang="0">
                      <a:pos x="0" y="T26"/>
                    </a:cxn>
                    <a:cxn ang="0">
                      <a:pos x="0" y="T27"/>
                    </a:cxn>
                    <a:cxn ang="0">
                      <a:pos x="0" y="T28"/>
                    </a:cxn>
                    <a:cxn ang="0">
                      <a:pos x="0" y="T29"/>
                    </a:cxn>
                    <a:cxn ang="0">
                      <a:pos x="0" y="T30"/>
                    </a:cxn>
                    <a:cxn ang="0">
                      <a:pos x="0" y="T31"/>
                    </a:cxn>
                    <a:cxn ang="0">
                      <a:pos x="0" y="T32"/>
                    </a:cxn>
                    <a:cxn ang="0">
                      <a:pos x="0" y="T33"/>
                    </a:cxn>
                    <a:cxn ang="0">
                      <a:pos x="0" y="T34"/>
                    </a:cxn>
                    <a:cxn ang="0">
                      <a:pos x="0" y="T35"/>
                    </a:cxn>
                    <a:cxn ang="0">
                      <a:pos x="0" y="T3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0" y="11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0" y="1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moveTo>
                        <a:pt x="0" y="9"/>
                      </a:move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7FFF7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Freeform 178"/>
                <p:cNvSpPr/>
                <p:nvPr/>
              </p:nvSpPr>
              <p:spPr bwMode="auto">
                <a:xfrm>
                  <a:off x="6330950" y="1296988"/>
                  <a:ext cx="682625" cy="1423988"/>
                </a:xfrm>
                <a:custGeom>
                  <a:avLst/>
                  <a:gdLst>
                    <a:gd name="T0" fmla="*/ 42 w 181"/>
                    <a:gd name="T1" fmla="*/ 0 h 377"/>
                    <a:gd name="T2" fmla="*/ 29 w 181"/>
                    <a:gd name="T3" fmla="*/ 68 h 377"/>
                    <a:gd name="T4" fmla="*/ 56 w 181"/>
                    <a:gd name="T5" fmla="*/ 274 h 377"/>
                    <a:gd name="T6" fmla="*/ 39 w 181"/>
                    <a:gd name="T7" fmla="*/ 317 h 377"/>
                    <a:gd name="T8" fmla="*/ 173 w 181"/>
                    <a:gd name="T9" fmla="*/ 223 h 377"/>
                    <a:gd name="T10" fmla="*/ 173 w 181"/>
                    <a:gd name="T11" fmla="*/ 223 h 377"/>
                    <a:gd name="T12" fmla="*/ 173 w 181"/>
                    <a:gd name="T13" fmla="*/ 223 h 377"/>
                    <a:gd name="T14" fmla="*/ 46 w 181"/>
                    <a:gd name="T15" fmla="*/ 377 h 377"/>
                    <a:gd name="T16" fmla="*/ 181 w 181"/>
                    <a:gd name="T17" fmla="*/ 168 h 377"/>
                    <a:gd name="T18" fmla="*/ 181 w 181"/>
                    <a:gd name="T19" fmla="*/ 168 h 377"/>
                    <a:gd name="T20" fmla="*/ 181 w 181"/>
                    <a:gd name="T21" fmla="*/ 168 h 377"/>
                    <a:gd name="T22" fmla="*/ 181 w 181"/>
                    <a:gd name="T23" fmla="*/ 168 h 377"/>
                    <a:gd name="T24" fmla="*/ 181 w 181"/>
                    <a:gd name="T25" fmla="*/ 167 h 377"/>
                    <a:gd name="T26" fmla="*/ 181 w 181"/>
                    <a:gd name="T27" fmla="*/ 167 h 377"/>
                    <a:gd name="T28" fmla="*/ 181 w 181"/>
                    <a:gd name="T29" fmla="*/ 166 h 377"/>
                    <a:gd name="T30" fmla="*/ 181 w 181"/>
                    <a:gd name="T31" fmla="*/ 166 h 377"/>
                    <a:gd name="T32" fmla="*/ 181 w 181"/>
                    <a:gd name="T33" fmla="*/ 164 h 377"/>
                    <a:gd name="T34" fmla="*/ 181 w 181"/>
                    <a:gd name="T35" fmla="*/ 164 h 377"/>
                    <a:gd name="T36" fmla="*/ 181 w 181"/>
                    <a:gd name="T37" fmla="*/ 164 h 377"/>
                    <a:gd name="T38" fmla="*/ 181 w 181"/>
                    <a:gd name="T39" fmla="*/ 164 h 377"/>
                    <a:gd name="T40" fmla="*/ 181 w 181"/>
                    <a:gd name="T41" fmla="*/ 163 h 377"/>
                    <a:gd name="T42" fmla="*/ 181 w 181"/>
                    <a:gd name="T43" fmla="*/ 163 h 377"/>
                    <a:gd name="T44" fmla="*/ 181 w 181"/>
                    <a:gd name="T45" fmla="*/ 163 h 377"/>
                    <a:gd name="T46" fmla="*/ 181 w 181"/>
                    <a:gd name="T47" fmla="*/ 163 h 377"/>
                    <a:gd name="T48" fmla="*/ 181 w 181"/>
                    <a:gd name="T49" fmla="*/ 163 h 377"/>
                    <a:gd name="T50" fmla="*/ 181 w 181"/>
                    <a:gd name="T51" fmla="*/ 163 h 377"/>
                    <a:gd name="T52" fmla="*/ 181 w 181"/>
                    <a:gd name="T53" fmla="*/ 162 h 377"/>
                    <a:gd name="T54" fmla="*/ 181 w 181"/>
                    <a:gd name="T55" fmla="*/ 162 h 377"/>
                    <a:gd name="T56" fmla="*/ 181 w 181"/>
                    <a:gd name="T57" fmla="*/ 162 h 377"/>
                    <a:gd name="T58" fmla="*/ 181 w 181"/>
                    <a:gd name="T59" fmla="*/ 162 h 377"/>
                    <a:gd name="T60" fmla="*/ 181 w 181"/>
                    <a:gd name="T61" fmla="*/ 162 h 377"/>
                    <a:gd name="T62" fmla="*/ 181 w 181"/>
                    <a:gd name="T63" fmla="*/ 161 h 377"/>
                    <a:gd name="T64" fmla="*/ 181 w 181"/>
                    <a:gd name="T65" fmla="*/ 161 h 377"/>
                    <a:gd name="T66" fmla="*/ 181 w 181"/>
                    <a:gd name="T67" fmla="*/ 161 h 377"/>
                    <a:gd name="T68" fmla="*/ 181 w 181"/>
                    <a:gd name="T69" fmla="*/ 161 h 377"/>
                    <a:gd name="T70" fmla="*/ 181 w 181"/>
                    <a:gd name="T71" fmla="*/ 161 h 377"/>
                    <a:gd name="T72" fmla="*/ 181 w 181"/>
                    <a:gd name="T73" fmla="*/ 160 h 377"/>
                    <a:gd name="T74" fmla="*/ 181 w 181"/>
                    <a:gd name="T75" fmla="*/ 160 h 377"/>
                    <a:gd name="T76" fmla="*/ 181 w 181"/>
                    <a:gd name="T77" fmla="*/ 160 h 377"/>
                    <a:gd name="T78" fmla="*/ 181 w 181"/>
                    <a:gd name="T79" fmla="*/ 160 h 377"/>
                    <a:gd name="T80" fmla="*/ 181 w 181"/>
                    <a:gd name="T81" fmla="*/ 160 h 377"/>
                    <a:gd name="T82" fmla="*/ 181 w 181"/>
                    <a:gd name="T83" fmla="*/ 160 h 377"/>
                    <a:gd name="T84" fmla="*/ 181 w 181"/>
                    <a:gd name="T85" fmla="*/ 159 h 377"/>
                    <a:gd name="T86" fmla="*/ 181 w 181"/>
                    <a:gd name="T87" fmla="*/ 159 h 377"/>
                    <a:gd name="T88" fmla="*/ 181 w 181"/>
                    <a:gd name="T89" fmla="*/ 159 h 377"/>
                    <a:gd name="T90" fmla="*/ 181 w 181"/>
                    <a:gd name="T91" fmla="*/ 159 h 377"/>
                    <a:gd name="T92" fmla="*/ 181 w 181"/>
                    <a:gd name="T93" fmla="*/ 159 h 377"/>
                    <a:gd name="T94" fmla="*/ 181 w 181"/>
                    <a:gd name="T95" fmla="*/ 159 h 377"/>
                    <a:gd name="T96" fmla="*/ 181 w 181"/>
                    <a:gd name="T97" fmla="*/ 159 h 377"/>
                    <a:gd name="T98" fmla="*/ 181 w 181"/>
                    <a:gd name="T99" fmla="*/ 158 h 377"/>
                    <a:gd name="T100" fmla="*/ 181 w 181"/>
                    <a:gd name="T101" fmla="*/ 158 h 377"/>
                    <a:gd name="T102" fmla="*/ 181 w 181"/>
                    <a:gd name="T103" fmla="*/ 158 h 377"/>
                    <a:gd name="T104" fmla="*/ 181 w 181"/>
                    <a:gd name="T105" fmla="*/ 158 h 377"/>
                    <a:gd name="T106" fmla="*/ 181 w 181"/>
                    <a:gd name="T107" fmla="*/ 158 h 377"/>
                    <a:gd name="T108" fmla="*/ 181 w 181"/>
                    <a:gd name="T109" fmla="*/ 158 h 377"/>
                    <a:gd name="T110" fmla="*/ 181 w 181"/>
                    <a:gd name="T111" fmla="*/ 157 h 377"/>
                    <a:gd name="T112" fmla="*/ 181 w 181"/>
                    <a:gd name="T113" fmla="*/ 157 h 377"/>
                    <a:gd name="T114" fmla="*/ 181 w 181"/>
                    <a:gd name="T115" fmla="*/ 157 h 377"/>
                    <a:gd name="T116" fmla="*/ 181 w 181"/>
                    <a:gd name="T117" fmla="*/ 157 h 377"/>
                    <a:gd name="T118" fmla="*/ 181 w 181"/>
                    <a:gd name="T119" fmla="*/ 157 h 377"/>
                    <a:gd name="T120" fmla="*/ 152 w 181"/>
                    <a:gd name="T121" fmla="*/ 43 h 377"/>
                    <a:gd name="T122" fmla="*/ 42 w 181"/>
                    <a:gd name="T123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81" h="377">
                      <a:moveTo>
                        <a:pt x="42" y="0"/>
                      </a:moveTo>
                      <a:cubicBezTo>
                        <a:pt x="0" y="0"/>
                        <a:pt x="18" y="50"/>
                        <a:pt x="29" y="68"/>
                      </a:cubicBezTo>
                      <a:cubicBezTo>
                        <a:pt x="56" y="112"/>
                        <a:pt x="95" y="140"/>
                        <a:pt x="56" y="274"/>
                      </a:cubicBezTo>
                      <a:cubicBezTo>
                        <a:pt x="51" y="290"/>
                        <a:pt x="46" y="304"/>
                        <a:pt x="39" y="317"/>
                      </a:cubicBezTo>
                      <a:cubicBezTo>
                        <a:pt x="94" y="302"/>
                        <a:pt x="141" y="268"/>
                        <a:pt x="173" y="223"/>
                      </a:cubicBezTo>
                      <a:cubicBezTo>
                        <a:pt x="173" y="223"/>
                        <a:pt x="173" y="223"/>
                        <a:pt x="173" y="223"/>
                      </a:cubicBezTo>
                      <a:cubicBezTo>
                        <a:pt x="173" y="223"/>
                        <a:pt x="173" y="223"/>
                        <a:pt x="173" y="223"/>
                      </a:cubicBezTo>
                      <a:cubicBezTo>
                        <a:pt x="154" y="290"/>
                        <a:pt x="108" y="346"/>
                        <a:pt x="46" y="377"/>
                      </a:cubicBezTo>
                      <a:cubicBezTo>
                        <a:pt x="124" y="339"/>
                        <a:pt x="178" y="260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7"/>
                        <a:pt x="181" y="167"/>
                        <a:pt x="181" y="167"/>
                      </a:cubicBezTo>
                      <a:cubicBezTo>
                        <a:pt x="181" y="167"/>
                        <a:pt x="181" y="167"/>
                        <a:pt x="181" y="167"/>
                      </a:cubicBezTo>
                      <a:cubicBezTo>
                        <a:pt x="181" y="167"/>
                        <a:pt x="181" y="167"/>
                        <a:pt x="181" y="166"/>
                      </a:cubicBezTo>
                      <a:cubicBezTo>
                        <a:pt x="181" y="166"/>
                        <a:pt x="181" y="166"/>
                        <a:pt x="181" y="166"/>
                      </a:cubicBezTo>
                      <a:cubicBezTo>
                        <a:pt x="181" y="166"/>
                        <a:pt x="181" y="165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16"/>
                        <a:pt x="170" y="77"/>
                        <a:pt x="152" y="43"/>
                      </a:cubicBezTo>
                      <a:cubicBezTo>
                        <a:pt x="97" y="12"/>
                        <a:pt x="63" y="0"/>
                        <a:pt x="42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4" name="Freeform 179"/>
                <p:cNvSpPr/>
                <p:nvPr/>
              </p:nvSpPr>
              <p:spPr bwMode="auto">
                <a:xfrm>
                  <a:off x="5186363" y="1071563"/>
                  <a:ext cx="1041400" cy="1350963"/>
                </a:xfrm>
                <a:custGeom>
                  <a:avLst/>
                  <a:gdLst>
                    <a:gd name="T0" fmla="*/ 136 w 276"/>
                    <a:gd name="T1" fmla="*/ 0 h 358"/>
                    <a:gd name="T2" fmla="*/ 0 w 276"/>
                    <a:gd name="T3" fmla="*/ 198 h 358"/>
                    <a:gd name="T4" fmla="*/ 0 w 276"/>
                    <a:gd name="T5" fmla="*/ 198 h 358"/>
                    <a:gd name="T6" fmla="*/ 47 w 276"/>
                    <a:gd name="T7" fmla="*/ 74 h 358"/>
                    <a:gd name="T8" fmla="*/ 41 w 276"/>
                    <a:gd name="T9" fmla="*/ 139 h 358"/>
                    <a:gd name="T10" fmla="*/ 168 w 276"/>
                    <a:gd name="T11" fmla="*/ 358 h 358"/>
                    <a:gd name="T12" fmla="*/ 240 w 276"/>
                    <a:gd name="T13" fmla="*/ 246 h 358"/>
                    <a:gd name="T14" fmla="*/ 165 w 276"/>
                    <a:gd name="T15" fmla="*/ 94 h 358"/>
                    <a:gd name="T16" fmla="*/ 136 w 276"/>
                    <a:gd name="T17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6" h="358">
                      <a:moveTo>
                        <a:pt x="136" y="0"/>
                      </a:moveTo>
                      <a:cubicBezTo>
                        <a:pt x="61" y="37"/>
                        <a:pt x="7" y="111"/>
                        <a:pt x="0" y="198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4" y="153"/>
                        <a:pt x="22" y="109"/>
                        <a:pt x="47" y="74"/>
                      </a:cubicBezTo>
                      <a:cubicBezTo>
                        <a:pt x="41" y="95"/>
                        <a:pt x="41" y="117"/>
                        <a:pt x="41" y="139"/>
                      </a:cubicBezTo>
                      <a:cubicBezTo>
                        <a:pt x="41" y="233"/>
                        <a:pt x="91" y="317"/>
                        <a:pt x="168" y="358"/>
                      </a:cubicBezTo>
                      <a:cubicBezTo>
                        <a:pt x="187" y="333"/>
                        <a:pt x="217" y="290"/>
                        <a:pt x="240" y="246"/>
                      </a:cubicBezTo>
                      <a:cubicBezTo>
                        <a:pt x="276" y="176"/>
                        <a:pt x="265" y="110"/>
                        <a:pt x="165" y="94"/>
                      </a:cubicBezTo>
                      <a:cubicBezTo>
                        <a:pt x="86" y="81"/>
                        <a:pt x="119" y="24"/>
                        <a:pt x="136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5" name="Oval 180"/>
                <p:cNvSpPr>
                  <a:spLocks noChangeArrowheads="1"/>
                </p:cNvSpPr>
                <p:nvPr/>
              </p:nvSpPr>
              <p:spPr bwMode="auto">
                <a:xfrm>
                  <a:off x="5753100" y="1055688"/>
                  <a:ext cx="290513" cy="306388"/>
                </a:xfrm>
                <a:prstGeom prst="ellipse">
                  <a:avLst/>
                </a:pr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Oval 181"/>
                <p:cNvSpPr>
                  <a:spLocks noChangeArrowheads="1"/>
                </p:cNvSpPr>
                <p:nvPr/>
              </p:nvSpPr>
              <p:spPr bwMode="auto">
                <a:xfrm>
                  <a:off x="6076950" y="1211263"/>
                  <a:ext cx="95250" cy="93663"/>
                </a:xfrm>
                <a:prstGeom prst="ellipse">
                  <a:avLst/>
                </a:pr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7" name="Freeform 182"/>
                <p:cNvSpPr/>
                <p:nvPr/>
              </p:nvSpPr>
              <p:spPr bwMode="auto">
                <a:xfrm>
                  <a:off x="5972175" y="2441575"/>
                  <a:ext cx="241300" cy="82550"/>
                </a:xfrm>
                <a:custGeom>
                  <a:avLst/>
                  <a:gdLst>
                    <a:gd name="T0" fmla="*/ 27 w 64"/>
                    <a:gd name="T1" fmla="*/ 0 h 22"/>
                    <a:gd name="T2" fmla="*/ 3 w 64"/>
                    <a:gd name="T3" fmla="*/ 9 h 22"/>
                    <a:gd name="T4" fmla="*/ 0 w 64"/>
                    <a:gd name="T5" fmla="*/ 12 h 22"/>
                    <a:gd name="T6" fmla="*/ 64 w 64"/>
                    <a:gd name="T7" fmla="*/ 22 h 22"/>
                    <a:gd name="T8" fmla="*/ 58 w 64"/>
                    <a:gd name="T9" fmla="*/ 14 h 22"/>
                    <a:gd name="T10" fmla="*/ 27 w 64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22">
                      <a:moveTo>
                        <a:pt x="27" y="0"/>
                      </a:moveTo>
                      <a:cubicBezTo>
                        <a:pt x="18" y="0"/>
                        <a:pt x="10" y="3"/>
                        <a:pt x="3" y="9"/>
                      </a:cubicBezTo>
                      <a:cubicBezTo>
                        <a:pt x="2" y="10"/>
                        <a:pt x="1" y="11"/>
                        <a:pt x="0" y="12"/>
                      </a:cubicBezTo>
                      <a:cubicBezTo>
                        <a:pt x="20" y="18"/>
                        <a:pt x="42" y="22"/>
                        <a:pt x="64" y="22"/>
                      </a:cubicBezTo>
                      <a:cubicBezTo>
                        <a:pt x="63" y="20"/>
                        <a:pt x="61" y="17"/>
                        <a:pt x="58" y="14"/>
                      </a:cubicBezTo>
                      <a:cubicBezTo>
                        <a:pt x="50" y="5"/>
                        <a:pt x="38" y="0"/>
                        <a:pt x="27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8" name="Freeform 183"/>
                <p:cNvSpPr/>
                <p:nvPr/>
              </p:nvSpPr>
              <p:spPr bwMode="auto">
                <a:xfrm>
                  <a:off x="6107113" y="2271713"/>
                  <a:ext cx="180975" cy="161925"/>
                </a:xfrm>
                <a:custGeom>
                  <a:avLst/>
                  <a:gdLst>
                    <a:gd name="T0" fmla="*/ 24 w 48"/>
                    <a:gd name="T1" fmla="*/ 0 h 43"/>
                    <a:gd name="T2" fmla="*/ 10 w 48"/>
                    <a:gd name="T3" fmla="*/ 5 h 43"/>
                    <a:gd name="T4" fmla="*/ 8 w 48"/>
                    <a:gd name="T5" fmla="*/ 36 h 43"/>
                    <a:gd name="T6" fmla="*/ 24 w 48"/>
                    <a:gd name="T7" fmla="*/ 43 h 43"/>
                    <a:gd name="T8" fmla="*/ 38 w 48"/>
                    <a:gd name="T9" fmla="*/ 38 h 43"/>
                    <a:gd name="T10" fmla="*/ 40 w 48"/>
                    <a:gd name="T11" fmla="*/ 7 h 43"/>
                    <a:gd name="T12" fmla="*/ 24 w 48"/>
                    <a:gd name="T13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43">
                      <a:moveTo>
                        <a:pt x="24" y="0"/>
                      </a:moveTo>
                      <a:cubicBezTo>
                        <a:pt x="19" y="0"/>
                        <a:pt x="14" y="2"/>
                        <a:pt x="10" y="5"/>
                      </a:cubicBezTo>
                      <a:cubicBezTo>
                        <a:pt x="1" y="13"/>
                        <a:pt x="0" y="27"/>
                        <a:pt x="8" y="36"/>
                      </a:cubicBezTo>
                      <a:cubicBezTo>
                        <a:pt x="12" y="40"/>
                        <a:pt x="18" y="43"/>
                        <a:pt x="24" y="43"/>
                      </a:cubicBezTo>
                      <a:cubicBezTo>
                        <a:pt x="29" y="43"/>
                        <a:pt x="34" y="41"/>
                        <a:pt x="38" y="38"/>
                      </a:cubicBezTo>
                      <a:cubicBezTo>
                        <a:pt x="47" y="30"/>
                        <a:pt x="48" y="16"/>
                        <a:pt x="40" y="7"/>
                      </a:cubicBezTo>
                      <a:cubicBezTo>
                        <a:pt x="36" y="3"/>
                        <a:pt x="30" y="0"/>
                        <a:pt x="24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Freeform 184"/>
                <p:cNvSpPr/>
                <p:nvPr/>
              </p:nvSpPr>
              <p:spPr bwMode="auto">
                <a:xfrm>
                  <a:off x="6232525" y="2430463"/>
                  <a:ext cx="104775" cy="93663"/>
                </a:xfrm>
                <a:custGeom>
                  <a:avLst/>
                  <a:gdLst>
                    <a:gd name="T0" fmla="*/ 14 w 28"/>
                    <a:gd name="T1" fmla="*/ 0 h 25"/>
                    <a:gd name="T2" fmla="*/ 6 w 28"/>
                    <a:gd name="T3" fmla="*/ 3 h 25"/>
                    <a:gd name="T4" fmla="*/ 5 w 28"/>
                    <a:gd name="T5" fmla="*/ 21 h 25"/>
                    <a:gd name="T6" fmla="*/ 14 w 28"/>
                    <a:gd name="T7" fmla="*/ 25 h 25"/>
                    <a:gd name="T8" fmla="*/ 16 w 28"/>
                    <a:gd name="T9" fmla="*/ 25 h 25"/>
                    <a:gd name="T10" fmla="*/ 23 w 28"/>
                    <a:gd name="T11" fmla="*/ 22 h 25"/>
                    <a:gd name="T12" fmla="*/ 24 w 28"/>
                    <a:gd name="T13" fmla="*/ 4 h 25"/>
                    <a:gd name="T14" fmla="*/ 14 w 28"/>
                    <a:gd name="T1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25">
                      <a:moveTo>
                        <a:pt x="14" y="0"/>
                      </a:moveTo>
                      <a:cubicBezTo>
                        <a:pt x="11" y="0"/>
                        <a:pt x="8" y="1"/>
                        <a:pt x="6" y="3"/>
                      </a:cubicBezTo>
                      <a:cubicBezTo>
                        <a:pt x="1" y="8"/>
                        <a:pt x="0" y="16"/>
                        <a:pt x="5" y="21"/>
                      </a:cubicBezTo>
                      <a:cubicBezTo>
                        <a:pt x="7" y="24"/>
                        <a:pt x="10" y="25"/>
                        <a:pt x="14" y="25"/>
                      </a:cubicBezTo>
                      <a:cubicBezTo>
                        <a:pt x="14" y="25"/>
                        <a:pt x="15" y="25"/>
                        <a:pt x="16" y="25"/>
                      </a:cubicBezTo>
                      <a:cubicBezTo>
                        <a:pt x="19" y="25"/>
                        <a:pt x="21" y="24"/>
                        <a:pt x="23" y="22"/>
                      </a:cubicBezTo>
                      <a:cubicBezTo>
                        <a:pt x="28" y="17"/>
                        <a:pt x="28" y="9"/>
                        <a:pt x="24" y="4"/>
                      </a:cubicBezTo>
                      <a:cubicBezTo>
                        <a:pt x="21" y="1"/>
                        <a:pt x="18" y="0"/>
                        <a:pt x="14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0" name="Freeform 185"/>
                <p:cNvSpPr>
                  <a:spLocks noEditPoints="1"/>
                </p:cNvSpPr>
                <p:nvPr/>
              </p:nvSpPr>
              <p:spPr bwMode="auto">
                <a:xfrm>
                  <a:off x="6099175" y="2816225"/>
                  <a:ext cx="19050" cy="0"/>
                </a:xfrm>
                <a:custGeom>
                  <a:avLst/>
                  <a:gdLst>
                    <a:gd name="T0" fmla="*/ 0 w 5"/>
                    <a:gd name="T1" fmla="*/ 0 w 5"/>
                    <a:gd name="T2" fmla="*/ 0 w 5"/>
                    <a:gd name="T3" fmla="*/ 0 w 5"/>
                    <a:gd name="T4" fmla="*/ 0 w 5"/>
                    <a:gd name="T5" fmla="*/ 0 w 5"/>
                    <a:gd name="T6" fmla="*/ 1 w 5"/>
                    <a:gd name="T7" fmla="*/ 1 w 5"/>
                    <a:gd name="T8" fmla="*/ 1 w 5"/>
                    <a:gd name="T9" fmla="*/ 1 w 5"/>
                    <a:gd name="T10" fmla="*/ 1 w 5"/>
                    <a:gd name="T11" fmla="*/ 1 w 5"/>
                    <a:gd name="T12" fmla="*/ 1 w 5"/>
                    <a:gd name="T13" fmla="*/ 1 w 5"/>
                    <a:gd name="T14" fmla="*/ 1 w 5"/>
                    <a:gd name="T15" fmla="*/ 2 w 5"/>
                    <a:gd name="T16" fmla="*/ 2 w 5"/>
                    <a:gd name="T17" fmla="*/ 2 w 5"/>
                    <a:gd name="T18" fmla="*/ 2 w 5"/>
                    <a:gd name="T19" fmla="*/ 2 w 5"/>
                    <a:gd name="T20" fmla="*/ 2 w 5"/>
                    <a:gd name="T21" fmla="*/ 3 w 5"/>
                    <a:gd name="T22" fmla="*/ 3 w 5"/>
                    <a:gd name="T23" fmla="*/ 3 w 5"/>
                    <a:gd name="T24" fmla="*/ 3 w 5"/>
                    <a:gd name="T25" fmla="*/ 3 w 5"/>
                    <a:gd name="T26" fmla="*/ 3 w 5"/>
                    <a:gd name="T27" fmla="*/ 4 w 5"/>
                    <a:gd name="T28" fmla="*/ 4 w 5"/>
                    <a:gd name="T29" fmla="*/ 4 w 5"/>
                    <a:gd name="T30" fmla="*/ 4 w 5"/>
                    <a:gd name="T31" fmla="*/ 4 w 5"/>
                    <a:gd name="T32" fmla="*/ 4 w 5"/>
                    <a:gd name="T33" fmla="*/ 5 w 5"/>
                    <a:gd name="T34" fmla="*/ 5 w 5"/>
                    <a:gd name="T35" fmla="*/ 5 w 5"/>
                    <a:gd name="T36" fmla="*/ 5 w 5"/>
                    <a:gd name="T37" fmla="*/ 5 w 5"/>
                    <a:gd name="T38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  <a:cxn ang="0">
                      <a:pos x="T7" y="0"/>
                    </a:cxn>
                    <a:cxn ang="0">
                      <a:pos x="T8" y="0"/>
                    </a:cxn>
                    <a:cxn ang="0">
                      <a:pos x="T9" y="0"/>
                    </a:cxn>
                    <a:cxn ang="0">
                      <a:pos x="T10" y="0"/>
                    </a:cxn>
                    <a:cxn ang="0">
                      <a:pos x="T11" y="0"/>
                    </a:cxn>
                    <a:cxn ang="0">
                      <a:pos x="T12" y="0"/>
                    </a:cxn>
                    <a:cxn ang="0">
                      <a:pos x="T13" y="0"/>
                    </a:cxn>
                    <a:cxn ang="0">
                      <a:pos x="T14" y="0"/>
                    </a:cxn>
                    <a:cxn ang="0">
                      <a:pos x="T15" y="0"/>
                    </a:cxn>
                    <a:cxn ang="0">
                      <a:pos x="T16" y="0"/>
                    </a:cxn>
                    <a:cxn ang="0">
                      <a:pos x="T17" y="0"/>
                    </a:cxn>
                    <a:cxn ang="0">
                      <a:pos x="T18" y="0"/>
                    </a:cxn>
                    <a:cxn ang="0">
                      <a:pos x="T19" y="0"/>
                    </a:cxn>
                    <a:cxn ang="0">
                      <a:pos x="T20" y="0"/>
                    </a:cxn>
                    <a:cxn ang="0">
                      <a:pos x="T21" y="0"/>
                    </a:cxn>
                    <a:cxn ang="0">
                      <a:pos x="T22" y="0"/>
                    </a:cxn>
                    <a:cxn ang="0">
                      <a:pos x="T23" y="0"/>
                    </a:cxn>
                    <a:cxn ang="0">
                      <a:pos x="T24" y="0"/>
                    </a:cxn>
                    <a:cxn ang="0">
                      <a:pos x="T25" y="0"/>
                    </a:cxn>
                    <a:cxn ang="0">
                      <a:pos x="T26" y="0"/>
                    </a:cxn>
                    <a:cxn ang="0">
                      <a:pos x="T27" y="0"/>
                    </a:cxn>
                    <a:cxn ang="0">
                      <a:pos x="T28" y="0"/>
                    </a:cxn>
                    <a:cxn ang="0">
                      <a:pos x="T29" y="0"/>
                    </a:cxn>
                    <a:cxn ang="0">
                      <a:pos x="T30" y="0"/>
                    </a:cxn>
                    <a:cxn ang="0">
                      <a:pos x="T31" y="0"/>
                    </a:cxn>
                    <a:cxn ang="0">
                      <a:pos x="T32" y="0"/>
                    </a:cxn>
                    <a:cxn ang="0">
                      <a:pos x="T33" y="0"/>
                    </a:cxn>
                    <a:cxn ang="0">
                      <a:pos x="T34" y="0"/>
                    </a:cxn>
                    <a:cxn ang="0">
                      <a:pos x="T35" y="0"/>
                    </a:cxn>
                    <a:cxn ang="0">
                      <a:pos x="T36" y="0"/>
                    </a:cxn>
                    <a:cxn ang="0">
                      <a:pos x="T37" y="0"/>
                    </a:cxn>
                    <a:cxn ang="0">
                      <a:pos x="T38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1" name="Freeform 186"/>
                <p:cNvSpPr/>
                <p:nvPr/>
              </p:nvSpPr>
              <p:spPr bwMode="auto">
                <a:xfrm>
                  <a:off x="5181600" y="1803401"/>
                  <a:ext cx="1322387" cy="1012824"/>
                </a:xfrm>
                <a:custGeom>
                  <a:avLst/>
                  <a:gdLst>
                    <a:gd name="T0" fmla="*/ 16 w 350"/>
                    <a:gd name="T1" fmla="*/ 0 h 268"/>
                    <a:gd name="T2" fmla="*/ 1 w 350"/>
                    <a:gd name="T3" fmla="*/ 4 h 268"/>
                    <a:gd name="T4" fmla="*/ 0 w 350"/>
                    <a:gd name="T5" fmla="*/ 25 h 268"/>
                    <a:gd name="T6" fmla="*/ 0 w 350"/>
                    <a:gd name="T7" fmla="*/ 25 h 268"/>
                    <a:gd name="T8" fmla="*/ 242 w 350"/>
                    <a:gd name="T9" fmla="*/ 268 h 268"/>
                    <a:gd name="T10" fmla="*/ 243 w 350"/>
                    <a:gd name="T11" fmla="*/ 268 h 268"/>
                    <a:gd name="T12" fmla="*/ 243 w 350"/>
                    <a:gd name="T13" fmla="*/ 268 h 268"/>
                    <a:gd name="T14" fmla="*/ 243 w 350"/>
                    <a:gd name="T15" fmla="*/ 268 h 268"/>
                    <a:gd name="T16" fmla="*/ 243 w 350"/>
                    <a:gd name="T17" fmla="*/ 268 h 268"/>
                    <a:gd name="T18" fmla="*/ 244 w 350"/>
                    <a:gd name="T19" fmla="*/ 268 h 268"/>
                    <a:gd name="T20" fmla="*/ 244 w 350"/>
                    <a:gd name="T21" fmla="*/ 268 h 268"/>
                    <a:gd name="T22" fmla="*/ 244 w 350"/>
                    <a:gd name="T23" fmla="*/ 268 h 268"/>
                    <a:gd name="T24" fmla="*/ 244 w 350"/>
                    <a:gd name="T25" fmla="*/ 268 h 268"/>
                    <a:gd name="T26" fmla="*/ 244 w 350"/>
                    <a:gd name="T27" fmla="*/ 268 h 268"/>
                    <a:gd name="T28" fmla="*/ 244 w 350"/>
                    <a:gd name="T29" fmla="*/ 268 h 268"/>
                    <a:gd name="T30" fmla="*/ 245 w 350"/>
                    <a:gd name="T31" fmla="*/ 268 h 268"/>
                    <a:gd name="T32" fmla="*/ 245 w 350"/>
                    <a:gd name="T33" fmla="*/ 268 h 268"/>
                    <a:gd name="T34" fmla="*/ 245 w 350"/>
                    <a:gd name="T35" fmla="*/ 268 h 268"/>
                    <a:gd name="T36" fmla="*/ 245 w 350"/>
                    <a:gd name="T37" fmla="*/ 268 h 268"/>
                    <a:gd name="T38" fmla="*/ 246 w 350"/>
                    <a:gd name="T39" fmla="*/ 268 h 268"/>
                    <a:gd name="T40" fmla="*/ 246 w 350"/>
                    <a:gd name="T41" fmla="*/ 268 h 268"/>
                    <a:gd name="T42" fmla="*/ 246 w 350"/>
                    <a:gd name="T43" fmla="*/ 268 h 268"/>
                    <a:gd name="T44" fmla="*/ 246 w 350"/>
                    <a:gd name="T45" fmla="*/ 268 h 268"/>
                    <a:gd name="T46" fmla="*/ 247 w 350"/>
                    <a:gd name="T47" fmla="*/ 268 h 268"/>
                    <a:gd name="T48" fmla="*/ 247 w 350"/>
                    <a:gd name="T49" fmla="*/ 268 h 268"/>
                    <a:gd name="T50" fmla="*/ 247 w 350"/>
                    <a:gd name="T51" fmla="*/ 268 h 268"/>
                    <a:gd name="T52" fmla="*/ 247 w 350"/>
                    <a:gd name="T53" fmla="*/ 268 h 268"/>
                    <a:gd name="T54" fmla="*/ 248 w 350"/>
                    <a:gd name="T55" fmla="*/ 268 h 268"/>
                    <a:gd name="T56" fmla="*/ 248 w 350"/>
                    <a:gd name="T57" fmla="*/ 268 h 268"/>
                    <a:gd name="T58" fmla="*/ 248 w 350"/>
                    <a:gd name="T59" fmla="*/ 268 h 268"/>
                    <a:gd name="T60" fmla="*/ 248 w 350"/>
                    <a:gd name="T61" fmla="*/ 268 h 268"/>
                    <a:gd name="T62" fmla="*/ 350 w 350"/>
                    <a:gd name="T63" fmla="*/ 243 h 268"/>
                    <a:gd name="T64" fmla="*/ 255 w 350"/>
                    <a:gd name="T65" fmla="*/ 268 h 268"/>
                    <a:gd name="T66" fmla="*/ 343 w 350"/>
                    <a:gd name="T67" fmla="*/ 183 h 268"/>
                    <a:gd name="T68" fmla="*/ 294 w 350"/>
                    <a:gd name="T69" fmla="*/ 191 h 268"/>
                    <a:gd name="T70" fmla="*/ 292 w 350"/>
                    <a:gd name="T71" fmla="*/ 191 h 268"/>
                    <a:gd name="T72" fmla="*/ 292 w 350"/>
                    <a:gd name="T73" fmla="*/ 191 h 268"/>
                    <a:gd name="T74" fmla="*/ 278 w 350"/>
                    <a:gd name="T75" fmla="*/ 192 h 268"/>
                    <a:gd name="T76" fmla="*/ 273 w 350"/>
                    <a:gd name="T77" fmla="*/ 191 h 268"/>
                    <a:gd name="T78" fmla="*/ 266 w 350"/>
                    <a:gd name="T79" fmla="*/ 239 h 268"/>
                    <a:gd name="T80" fmla="*/ 241 w 350"/>
                    <a:gd name="T81" fmla="*/ 248 h 268"/>
                    <a:gd name="T82" fmla="*/ 210 w 350"/>
                    <a:gd name="T83" fmla="*/ 233 h 268"/>
                    <a:gd name="T84" fmla="*/ 209 w 350"/>
                    <a:gd name="T85" fmla="*/ 181 h 268"/>
                    <a:gd name="T86" fmla="*/ 169 w 350"/>
                    <a:gd name="T87" fmla="*/ 164 h 268"/>
                    <a:gd name="T88" fmla="*/ 150 w 350"/>
                    <a:gd name="T89" fmla="*/ 188 h 268"/>
                    <a:gd name="T90" fmla="*/ 117 w 350"/>
                    <a:gd name="T91" fmla="*/ 206 h 268"/>
                    <a:gd name="T92" fmla="*/ 70 w 350"/>
                    <a:gd name="T93" fmla="*/ 108 h 268"/>
                    <a:gd name="T94" fmla="*/ 16 w 350"/>
                    <a:gd name="T95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50" h="268">
                      <a:moveTo>
                        <a:pt x="16" y="0"/>
                      </a:moveTo>
                      <a:cubicBezTo>
                        <a:pt x="10" y="0"/>
                        <a:pt x="5" y="2"/>
                        <a:pt x="1" y="4"/>
                      </a:cubicBezTo>
                      <a:cubicBezTo>
                        <a:pt x="0" y="11"/>
                        <a:pt x="0" y="18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59"/>
                        <a:pt x="108" y="268"/>
                        <a:pt x="242" y="268"/>
                      </a:cubicBezTo>
                      <a:cubicBezTo>
                        <a:pt x="242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84" y="267"/>
                        <a:pt x="319" y="258"/>
                        <a:pt x="350" y="243"/>
                      </a:cubicBezTo>
                      <a:cubicBezTo>
                        <a:pt x="321" y="257"/>
                        <a:pt x="289" y="266"/>
                        <a:pt x="255" y="268"/>
                      </a:cubicBezTo>
                      <a:cubicBezTo>
                        <a:pt x="284" y="254"/>
                        <a:pt x="319" y="229"/>
                        <a:pt x="343" y="183"/>
                      </a:cubicBezTo>
                      <a:cubicBezTo>
                        <a:pt x="327" y="187"/>
                        <a:pt x="311" y="190"/>
                        <a:pt x="294" y="191"/>
                      </a:cubicBezTo>
                      <a:cubicBezTo>
                        <a:pt x="294" y="191"/>
                        <a:pt x="293" y="191"/>
                        <a:pt x="292" y="191"/>
                      </a:cubicBezTo>
                      <a:cubicBezTo>
                        <a:pt x="292" y="191"/>
                        <a:pt x="292" y="191"/>
                        <a:pt x="292" y="191"/>
                      </a:cubicBezTo>
                      <a:cubicBezTo>
                        <a:pt x="287" y="191"/>
                        <a:pt x="283" y="192"/>
                        <a:pt x="278" y="192"/>
                      </a:cubicBezTo>
                      <a:cubicBezTo>
                        <a:pt x="277" y="192"/>
                        <a:pt x="275" y="192"/>
                        <a:pt x="273" y="191"/>
                      </a:cubicBezTo>
                      <a:cubicBezTo>
                        <a:pt x="282" y="208"/>
                        <a:pt x="279" y="227"/>
                        <a:pt x="266" y="239"/>
                      </a:cubicBezTo>
                      <a:cubicBezTo>
                        <a:pt x="259" y="245"/>
                        <a:pt x="250" y="248"/>
                        <a:pt x="241" y="248"/>
                      </a:cubicBezTo>
                      <a:cubicBezTo>
                        <a:pt x="230" y="248"/>
                        <a:pt x="218" y="243"/>
                        <a:pt x="210" y="233"/>
                      </a:cubicBezTo>
                      <a:cubicBezTo>
                        <a:pt x="196" y="218"/>
                        <a:pt x="196" y="195"/>
                        <a:pt x="209" y="181"/>
                      </a:cubicBezTo>
                      <a:cubicBezTo>
                        <a:pt x="195" y="176"/>
                        <a:pt x="181" y="171"/>
                        <a:pt x="169" y="164"/>
                      </a:cubicBezTo>
                      <a:cubicBezTo>
                        <a:pt x="157" y="179"/>
                        <a:pt x="150" y="188"/>
                        <a:pt x="150" y="188"/>
                      </a:cubicBezTo>
                      <a:cubicBezTo>
                        <a:pt x="150" y="188"/>
                        <a:pt x="134" y="206"/>
                        <a:pt x="117" y="206"/>
                      </a:cubicBezTo>
                      <a:cubicBezTo>
                        <a:pt x="98" y="206"/>
                        <a:pt x="78" y="187"/>
                        <a:pt x="70" y="108"/>
                      </a:cubicBezTo>
                      <a:cubicBezTo>
                        <a:pt x="61" y="19"/>
                        <a:pt x="36" y="0"/>
                        <a:pt x="16" y="0"/>
                      </a:cubicBezTo>
                    </a:path>
                  </a:pathLst>
                </a:custGeom>
                <a:solidFill>
                  <a:srgbClr val="0488A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2" name="Freeform 187"/>
                <p:cNvSpPr/>
                <p:nvPr/>
              </p:nvSpPr>
              <p:spPr bwMode="auto">
                <a:xfrm>
                  <a:off x="6145213" y="2139950"/>
                  <a:ext cx="838200" cy="676275"/>
                </a:xfrm>
                <a:custGeom>
                  <a:avLst/>
                  <a:gdLst>
                    <a:gd name="T0" fmla="*/ 222 w 222"/>
                    <a:gd name="T1" fmla="*/ 0 h 179"/>
                    <a:gd name="T2" fmla="*/ 88 w 222"/>
                    <a:gd name="T3" fmla="*/ 94 h 179"/>
                    <a:gd name="T4" fmla="*/ 0 w 222"/>
                    <a:gd name="T5" fmla="*/ 179 h 179"/>
                    <a:gd name="T6" fmla="*/ 95 w 222"/>
                    <a:gd name="T7" fmla="*/ 154 h 179"/>
                    <a:gd name="T8" fmla="*/ 222 w 222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" h="179">
                      <a:moveTo>
                        <a:pt x="222" y="0"/>
                      </a:moveTo>
                      <a:cubicBezTo>
                        <a:pt x="190" y="45"/>
                        <a:pt x="143" y="79"/>
                        <a:pt x="88" y="94"/>
                      </a:cubicBezTo>
                      <a:cubicBezTo>
                        <a:pt x="64" y="140"/>
                        <a:pt x="29" y="165"/>
                        <a:pt x="0" y="179"/>
                      </a:cubicBezTo>
                      <a:cubicBezTo>
                        <a:pt x="34" y="177"/>
                        <a:pt x="66" y="168"/>
                        <a:pt x="95" y="154"/>
                      </a:cubicBezTo>
                      <a:cubicBezTo>
                        <a:pt x="157" y="123"/>
                        <a:pt x="203" y="67"/>
                        <a:pt x="222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3" name="Freeform 188"/>
                <p:cNvSpPr/>
                <p:nvPr/>
              </p:nvSpPr>
              <p:spPr bwMode="auto">
                <a:xfrm>
                  <a:off x="5186363" y="1350963"/>
                  <a:ext cx="633413" cy="1230313"/>
                </a:xfrm>
                <a:custGeom>
                  <a:avLst/>
                  <a:gdLst>
                    <a:gd name="T0" fmla="*/ 47 w 168"/>
                    <a:gd name="T1" fmla="*/ 0 h 326"/>
                    <a:gd name="T2" fmla="*/ 0 w 168"/>
                    <a:gd name="T3" fmla="*/ 124 h 326"/>
                    <a:gd name="T4" fmla="*/ 15 w 168"/>
                    <a:gd name="T5" fmla="*/ 120 h 326"/>
                    <a:gd name="T6" fmla="*/ 69 w 168"/>
                    <a:gd name="T7" fmla="*/ 228 h 326"/>
                    <a:gd name="T8" fmla="*/ 116 w 168"/>
                    <a:gd name="T9" fmla="*/ 326 h 326"/>
                    <a:gd name="T10" fmla="*/ 149 w 168"/>
                    <a:gd name="T11" fmla="*/ 308 h 326"/>
                    <a:gd name="T12" fmla="*/ 168 w 168"/>
                    <a:gd name="T13" fmla="*/ 284 h 326"/>
                    <a:gd name="T14" fmla="*/ 41 w 168"/>
                    <a:gd name="T15" fmla="*/ 65 h 326"/>
                    <a:gd name="T16" fmla="*/ 47 w 168"/>
                    <a:gd name="T17" fmla="*/ 0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8" h="326">
                      <a:moveTo>
                        <a:pt x="47" y="0"/>
                      </a:moveTo>
                      <a:cubicBezTo>
                        <a:pt x="22" y="35"/>
                        <a:pt x="4" y="79"/>
                        <a:pt x="0" y="124"/>
                      </a:cubicBezTo>
                      <a:cubicBezTo>
                        <a:pt x="4" y="122"/>
                        <a:pt x="9" y="120"/>
                        <a:pt x="15" y="120"/>
                      </a:cubicBezTo>
                      <a:cubicBezTo>
                        <a:pt x="35" y="120"/>
                        <a:pt x="60" y="139"/>
                        <a:pt x="69" y="228"/>
                      </a:cubicBezTo>
                      <a:cubicBezTo>
                        <a:pt x="77" y="307"/>
                        <a:pt x="97" y="326"/>
                        <a:pt x="116" y="326"/>
                      </a:cubicBezTo>
                      <a:cubicBezTo>
                        <a:pt x="133" y="326"/>
                        <a:pt x="149" y="308"/>
                        <a:pt x="149" y="308"/>
                      </a:cubicBezTo>
                      <a:cubicBezTo>
                        <a:pt x="149" y="308"/>
                        <a:pt x="156" y="299"/>
                        <a:pt x="168" y="284"/>
                      </a:cubicBezTo>
                      <a:cubicBezTo>
                        <a:pt x="91" y="243"/>
                        <a:pt x="41" y="159"/>
                        <a:pt x="41" y="65"/>
                      </a:cubicBezTo>
                      <a:cubicBezTo>
                        <a:pt x="41" y="43"/>
                        <a:pt x="41" y="21"/>
                        <a:pt x="47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4" name="Freeform 189"/>
                <p:cNvSpPr/>
                <p:nvPr/>
              </p:nvSpPr>
              <p:spPr bwMode="auto">
                <a:xfrm>
                  <a:off x="5922963" y="2487613"/>
                  <a:ext cx="323850" cy="252413"/>
                </a:xfrm>
                <a:custGeom>
                  <a:avLst/>
                  <a:gdLst>
                    <a:gd name="T0" fmla="*/ 13 w 86"/>
                    <a:gd name="T1" fmla="*/ 0 h 67"/>
                    <a:gd name="T2" fmla="*/ 14 w 86"/>
                    <a:gd name="T3" fmla="*/ 52 h 67"/>
                    <a:gd name="T4" fmla="*/ 45 w 86"/>
                    <a:gd name="T5" fmla="*/ 67 h 67"/>
                    <a:gd name="T6" fmla="*/ 70 w 86"/>
                    <a:gd name="T7" fmla="*/ 58 h 67"/>
                    <a:gd name="T8" fmla="*/ 77 w 86"/>
                    <a:gd name="T9" fmla="*/ 10 h 67"/>
                    <a:gd name="T10" fmla="*/ 13 w 86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67">
                      <a:moveTo>
                        <a:pt x="13" y="0"/>
                      </a:moveTo>
                      <a:cubicBezTo>
                        <a:pt x="0" y="14"/>
                        <a:pt x="0" y="37"/>
                        <a:pt x="14" y="52"/>
                      </a:cubicBezTo>
                      <a:cubicBezTo>
                        <a:pt x="22" y="62"/>
                        <a:pt x="34" y="67"/>
                        <a:pt x="45" y="67"/>
                      </a:cubicBezTo>
                      <a:cubicBezTo>
                        <a:pt x="54" y="67"/>
                        <a:pt x="63" y="64"/>
                        <a:pt x="70" y="58"/>
                      </a:cubicBezTo>
                      <a:cubicBezTo>
                        <a:pt x="83" y="46"/>
                        <a:pt x="86" y="27"/>
                        <a:pt x="77" y="10"/>
                      </a:cubicBezTo>
                      <a:cubicBezTo>
                        <a:pt x="55" y="10"/>
                        <a:pt x="33" y="6"/>
                        <a:pt x="13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5" name="Freeform 190"/>
                <p:cNvSpPr/>
                <p:nvPr/>
              </p:nvSpPr>
              <p:spPr bwMode="auto">
                <a:xfrm>
                  <a:off x="6284913" y="2524125"/>
                  <a:ext cx="7938" cy="0"/>
                </a:xfrm>
                <a:custGeom>
                  <a:avLst/>
                  <a:gdLst>
                    <a:gd name="T0" fmla="*/ 2 w 2"/>
                    <a:gd name="T1" fmla="*/ 0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00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00" name="文本框 199"/>
              <p:cNvSpPr txBox="1"/>
              <p:nvPr/>
            </p:nvSpPr>
            <p:spPr>
              <a:xfrm>
                <a:off x="4191077" y="679564"/>
                <a:ext cx="6594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宋体" panose="02010600030101010101" pitchFamily="2" charset="-122"/>
                    <a:cs typeface="+mn-cs"/>
                  </a:rPr>
                  <a:t>01</a:t>
                </a:r>
                <a:endPara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22" name="文本框 221"/>
          <p:cNvSpPr txBox="1"/>
          <p:nvPr/>
        </p:nvSpPr>
        <p:spPr>
          <a:xfrm>
            <a:off x="4739502" y="681877"/>
            <a:ext cx="18770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大  体  过  程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0901" y="1480485"/>
            <a:ext cx="9674163" cy="5032478"/>
            <a:chOff x="854046" y="1060678"/>
            <a:chExt cx="10900274" cy="5670298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620437" y="1060678"/>
              <a:ext cx="4852148" cy="5670298"/>
              <a:chOff x="3599887" y="1064743"/>
              <a:chExt cx="4852148" cy="5670298"/>
            </a:xfrm>
          </p:grpSpPr>
          <p:grpSp>
            <p:nvGrpSpPr>
              <p:cNvPr id="113" name="Group 18"/>
              <p:cNvGrpSpPr>
                <a:grpSpLocks noChangeAspect="1"/>
              </p:cNvGrpSpPr>
              <p:nvPr/>
            </p:nvGrpSpPr>
            <p:grpSpPr bwMode="auto">
              <a:xfrm>
                <a:off x="3599887" y="1064743"/>
                <a:ext cx="4852148" cy="5670298"/>
                <a:chOff x="2814" y="962"/>
                <a:chExt cx="2052" cy="2398"/>
              </a:xfrm>
            </p:grpSpPr>
            <p:sp>
              <p:nvSpPr>
                <p:cNvPr id="126" name="Freeform 19"/>
                <p:cNvSpPr/>
                <p:nvPr/>
              </p:nvSpPr>
              <p:spPr bwMode="auto">
                <a:xfrm>
                  <a:off x="4415" y="1626"/>
                  <a:ext cx="128" cy="168"/>
                </a:xfrm>
                <a:custGeom>
                  <a:avLst/>
                  <a:gdLst>
                    <a:gd name="T0" fmla="*/ 5 w 54"/>
                    <a:gd name="T1" fmla="*/ 33 h 71"/>
                    <a:gd name="T2" fmla="*/ 14 w 54"/>
                    <a:gd name="T3" fmla="*/ 71 h 71"/>
                    <a:gd name="T4" fmla="*/ 48 w 54"/>
                    <a:gd name="T5" fmla="*/ 48 h 71"/>
                    <a:gd name="T6" fmla="*/ 43 w 54"/>
                    <a:gd name="T7" fmla="*/ 0 h 71"/>
                    <a:gd name="T8" fmla="*/ 5 w 54"/>
                    <a:gd name="T9" fmla="*/ 33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71">
                      <a:moveTo>
                        <a:pt x="5" y="33"/>
                      </a:moveTo>
                      <a:cubicBezTo>
                        <a:pt x="0" y="46"/>
                        <a:pt x="4" y="60"/>
                        <a:pt x="14" y="71"/>
                      </a:cubicBezTo>
                      <a:cubicBezTo>
                        <a:pt x="29" y="69"/>
                        <a:pt x="43" y="61"/>
                        <a:pt x="48" y="48"/>
                      </a:cubicBezTo>
                      <a:cubicBezTo>
                        <a:pt x="54" y="35"/>
                        <a:pt x="53" y="10"/>
                        <a:pt x="43" y="0"/>
                      </a:cubicBezTo>
                      <a:cubicBezTo>
                        <a:pt x="27" y="1"/>
                        <a:pt x="10" y="19"/>
                        <a:pt x="5" y="33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7" name="Freeform 20"/>
                <p:cNvSpPr/>
                <p:nvPr/>
              </p:nvSpPr>
              <p:spPr bwMode="auto">
                <a:xfrm>
                  <a:off x="4261" y="1218"/>
                  <a:ext cx="130" cy="166"/>
                </a:xfrm>
                <a:custGeom>
                  <a:avLst/>
                  <a:gdLst>
                    <a:gd name="T0" fmla="*/ 6 w 55"/>
                    <a:gd name="T1" fmla="*/ 48 h 70"/>
                    <a:gd name="T2" fmla="*/ 41 w 55"/>
                    <a:gd name="T3" fmla="*/ 70 h 70"/>
                    <a:gd name="T4" fmla="*/ 49 w 55"/>
                    <a:gd name="T5" fmla="*/ 32 h 70"/>
                    <a:gd name="T6" fmla="*/ 10 w 55"/>
                    <a:gd name="T7" fmla="*/ 0 h 70"/>
                    <a:gd name="T8" fmla="*/ 6 w 55"/>
                    <a:gd name="T9" fmla="*/ 48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70">
                      <a:moveTo>
                        <a:pt x="6" y="48"/>
                      </a:moveTo>
                      <a:cubicBezTo>
                        <a:pt x="12" y="61"/>
                        <a:pt x="25" y="69"/>
                        <a:pt x="41" y="70"/>
                      </a:cubicBezTo>
                      <a:cubicBezTo>
                        <a:pt x="51" y="60"/>
                        <a:pt x="55" y="45"/>
                        <a:pt x="49" y="32"/>
                      </a:cubicBezTo>
                      <a:cubicBezTo>
                        <a:pt x="43" y="19"/>
                        <a:pt x="25" y="1"/>
                        <a:pt x="10" y="0"/>
                      </a:cubicBezTo>
                      <a:cubicBezTo>
                        <a:pt x="0" y="11"/>
                        <a:pt x="1" y="35"/>
                        <a:pt x="6" y="48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8" name="Freeform 21"/>
                <p:cNvSpPr/>
                <p:nvPr/>
              </p:nvSpPr>
              <p:spPr bwMode="auto">
                <a:xfrm>
                  <a:off x="3452" y="1220"/>
                  <a:ext cx="121" cy="178"/>
                </a:xfrm>
                <a:custGeom>
                  <a:avLst/>
                  <a:gdLst>
                    <a:gd name="T0" fmla="*/ 3 w 51"/>
                    <a:gd name="T1" fmla="*/ 39 h 75"/>
                    <a:gd name="T2" fmla="*/ 19 w 51"/>
                    <a:gd name="T3" fmla="*/ 75 h 75"/>
                    <a:gd name="T4" fmla="*/ 48 w 51"/>
                    <a:gd name="T5" fmla="*/ 47 h 75"/>
                    <a:gd name="T6" fmla="*/ 34 w 51"/>
                    <a:gd name="T7" fmla="*/ 0 h 75"/>
                    <a:gd name="T8" fmla="*/ 3 w 51"/>
                    <a:gd name="T9" fmla="*/ 39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75">
                      <a:moveTo>
                        <a:pt x="3" y="39"/>
                      </a:moveTo>
                      <a:cubicBezTo>
                        <a:pt x="0" y="53"/>
                        <a:pt x="7" y="66"/>
                        <a:pt x="19" y="75"/>
                      </a:cubicBezTo>
                      <a:cubicBezTo>
                        <a:pt x="34" y="71"/>
                        <a:pt x="45" y="61"/>
                        <a:pt x="48" y="47"/>
                      </a:cubicBezTo>
                      <a:cubicBezTo>
                        <a:pt x="51" y="33"/>
                        <a:pt x="46" y="9"/>
                        <a:pt x="34" y="0"/>
                      </a:cubicBezTo>
                      <a:cubicBezTo>
                        <a:pt x="19" y="4"/>
                        <a:pt x="6" y="25"/>
                        <a:pt x="3" y="39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9" name="Freeform 22"/>
                <p:cNvSpPr/>
                <p:nvPr/>
              </p:nvSpPr>
              <p:spPr bwMode="auto">
                <a:xfrm>
                  <a:off x="2912" y="1465"/>
                  <a:ext cx="187" cy="113"/>
                </a:xfrm>
                <a:custGeom>
                  <a:avLst/>
                  <a:gdLst>
                    <a:gd name="T0" fmla="*/ 50 w 79"/>
                    <a:gd name="T1" fmla="*/ 45 h 48"/>
                    <a:gd name="T2" fmla="*/ 79 w 79"/>
                    <a:gd name="T3" fmla="*/ 17 h 48"/>
                    <a:gd name="T4" fmla="*/ 39 w 79"/>
                    <a:gd name="T5" fmla="*/ 3 h 48"/>
                    <a:gd name="T6" fmla="*/ 0 w 79"/>
                    <a:gd name="T7" fmla="*/ 34 h 48"/>
                    <a:gd name="T8" fmla="*/ 50 w 79"/>
                    <a:gd name="T9" fmla="*/ 4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8">
                      <a:moveTo>
                        <a:pt x="50" y="45"/>
                      </a:moveTo>
                      <a:cubicBezTo>
                        <a:pt x="65" y="42"/>
                        <a:pt x="75" y="31"/>
                        <a:pt x="79" y="17"/>
                      </a:cubicBezTo>
                      <a:cubicBezTo>
                        <a:pt x="69" y="6"/>
                        <a:pt x="54" y="0"/>
                        <a:pt x="39" y="3"/>
                      </a:cubicBezTo>
                      <a:cubicBezTo>
                        <a:pt x="25" y="6"/>
                        <a:pt x="3" y="20"/>
                        <a:pt x="0" y="34"/>
                      </a:cubicBezTo>
                      <a:cubicBezTo>
                        <a:pt x="10" y="45"/>
                        <a:pt x="35" y="48"/>
                        <a:pt x="50" y="45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30" name="Freeform 23"/>
                <p:cNvSpPr/>
                <p:nvPr/>
              </p:nvSpPr>
              <p:spPr bwMode="auto">
                <a:xfrm>
                  <a:off x="3659" y="1071"/>
                  <a:ext cx="173" cy="123"/>
                </a:xfrm>
                <a:custGeom>
                  <a:avLst/>
                  <a:gdLst>
                    <a:gd name="T0" fmla="*/ 31 w 73"/>
                    <a:gd name="T1" fmla="*/ 46 h 52"/>
                    <a:gd name="T2" fmla="*/ 73 w 73"/>
                    <a:gd name="T3" fmla="*/ 41 h 52"/>
                    <a:gd name="T4" fmla="*/ 51 w 73"/>
                    <a:gd name="T5" fmla="*/ 8 h 52"/>
                    <a:gd name="T6" fmla="*/ 0 w 73"/>
                    <a:gd name="T7" fmla="*/ 8 h 52"/>
                    <a:gd name="T8" fmla="*/ 31 w 73"/>
                    <a:gd name="T9" fmla="*/ 4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52">
                      <a:moveTo>
                        <a:pt x="31" y="46"/>
                      </a:moveTo>
                      <a:cubicBezTo>
                        <a:pt x="45" y="52"/>
                        <a:pt x="61" y="50"/>
                        <a:pt x="73" y="41"/>
                      </a:cubicBezTo>
                      <a:cubicBezTo>
                        <a:pt x="73" y="27"/>
                        <a:pt x="65" y="14"/>
                        <a:pt x="51" y="8"/>
                      </a:cubicBezTo>
                      <a:cubicBezTo>
                        <a:pt x="38" y="2"/>
                        <a:pt x="12" y="0"/>
                        <a:pt x="0" y="8"/>
                      </a:cubicBezTo>
                      <a:cubicBezTo>
                        <a:pt x="0" y="23"/>
                        <a:pt x="18" y="40"/>
                        <a:pt x="31" y="46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31" name="Freeform 24"/>
                <p:cNvSpPr/>
                <p:nvPr/>
              </p:nvSpPr>
              <p:spPr bwMode="auto">
                <a:xfrm>
                  <a:off x="4702" y="1626"/>
                  <a:ext cx="130" cy="168"/>
                </a:xfrm>
                <a:custGeom>
                  <a:avLst/>
                  <a:gdLst>
                    <a:gd name="T0" fmla="*/ 7 w 55"/>
                    <a:gd name="T1" fmla="*/ 48 h 71"/>
                    <a:gd name="T2" fmla="*/ 41 w 55"/>
                    <a:gd name="T3" fmla="*/ 71 h 71"/>
                    <a:gd name="T4" fmla="*/ 50 w 55"/>
                    <a:gd name="T5" fmla="*/ 32 h 71"/>
                    <a:gd name="T6" fmla="*/ 11 w 55"/>
                    <a:gd name="T7" fmla="*/ 0 h 71"/>
                    <a:gd name="T8" fmla="*/ 7 w 55"/>
                    <a:gd name="T9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71">
                      <a:moveTo>
                        <a:pt x="7" y="48"/>
                      </a:moveTo>
                      <a:cubicBezTo>
                        <a:pt x="12" y="61"/>
                        <a:pt x="26" y="69"/>
                        <a:pt x="41" y="71"/>
                      </a:cubicBezTo>
                      <a:cubicBezTo>
                        <a:pt x="51" y="60"/>
                        <a:pt x="55" y="45"/>
                        <a:pt x="50" y="32"/>
                      </a:cubicBezTo>
                      <a:cubicBezTo>
                        <a:pt x="44" y="19"/>
                        <a:pt x="26" y="1"/>
                        <a:pt x="11" y="0"/>
                      </a:cubicBezTo>
                      <a:cubicBezTo>
                        <a:pt x="0" y="11"/>
                        <a:pt x="1" y="35"/>
                        <a:pt x="7" y="48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32" name="Freeform 25"/>
                <p:cNvSpPr/>
                <p:nvPr/>
              </p:nvSpPr>
              <p:spPr bwMode="auto">
                <a:xfrm>
                  <a:off x="3194" y="1908"/>
                  <a:ext cx="154" cy="151"/>
                </a:xfrm>
                <a:custGeom>
                  <a:avLst/>
                  <a:gdLst>
                    <a:gd name="T0" fmla="*/ 53 w 65"/>
                    <a:gd name="T1" fmla="*/ 43 h 64"/>
                    <a:gd name="T2" fmla="*/ 59 w 65"/>
                    <a:gd name="T3" fmla="*/ 4 h 64"/>
                    <a:gd name="T4" fmla="*/ 18 w 65"/>
                    <a:gd name="T5" fmla="*/ 14 h 64"/>
                    <a:gd name="T6" fmla="*/ 5 w 65"/>
                    <a:gd name="T7" fmla="*/ 61 h 64"/>
                    <a:gd name="T8" fmla="*/ 53 w 65"/>
                    <a:gd name="T9" fmla="*/ 4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4">
                      <a:moveTo>
                        <a:pt x="53" y="43"/>
                      </a:moveTo>
                      <a:cubicBezTo>
                        <a:pt x="63" y="32"/>
                        <a:pt x="65" y="17"/>
                        <a:pt x="59" y="4"/>
                      </a:cubicBezTo>
                      <a:cubicBezTo>
                        <a:pt x="44" y="0"/>
                        <a:pt x="28" y="4"/>
                        <a:pt x="18" y="14"/>
                      </a:cubicBezTo>
                      <a:cubicBezTo>
                        <a:pt x="8" y="24"/>
                        <a:pt x="0" y="47"/>
                        <a:pt x="5" y="61"/>
                      </a:cubicBezTo>
                      <a:cubicBezTo>
                        <a:pt x="20" y="64"/>
                        <a:pt x="43" y="53"/>
                        <a:pt x="53" y="43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33" name="Freeform 26"/>
                <p:cNvSpPr/>
                <p:nvPr/>
              </p:nvSpPr>
              <p:spPr bwMode="auto">
                <a:xfrm>
                  <a:off x="2886" y="2505"/>
                  <a:ext cx="1837" cy="855"/>
                </a:xfrm>
                <a:custGeom>
                  <a:avLst/>
                  <a:gdLst>
                    <a:gd name="T0" fmla="*/ 388 w 775"/>
                    <a:gd name="T1" fmla="*/ 361 h 361"/>
                    <a:gd name="T2" fmla="*/ 775 w 775"/>
                    <a:gd name="T3" fmla="*/ 0 h 361"/>
                    <a:gd name="T4" fmla="*/ 0 w 775"/>
                    <a:gd name="T5" fmla="*/ 0 h 361"/>
                    <a:gd name="T6" fmla="*/ 388 w 775"/>
                    <a:gd name="T7" fmla="*/ 361 h 3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5" h="361">
                      <a:moveTo>
                        <a:pt x="388" y="361"/>
                      </a:moveTo>
                      <a:cubicBezTo>
                        <a:pt x="602" y="361"/>
                        <a:pt x="775" y="199"/>
                        <a:pt x="77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9"/>
                        <a:pt x="174" y="361"/>
                        <a:pt x="388" y="361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34" name="Freeform 27"/>
                <p:cNvSpPr/>
                <p:nvPr/>
              </p:nvSpPr>
              <p:spPr bwMode="auto">
                <a:xfrm>
                  <a:off x="3082" y="2505"/>
                  <a:ext cx="1447" cy="675"/>
                </a:xfrm>
                <a:custGeom>
                  <a:avLst/>
                  <a:gdLst>
                    <a:gd name="T0" fmla="*/ 305 w 610"/>
                    <a:gd name="T1" fmla="*/ 285 h 285"/>
                    <a:gd name="T2" fmla="*/ 610 w 610"/>
                    <a:gd name="T3" fmla="*/ 0 h 285"/>
                    <a:gd name="T4" fmla="*/ 0 w 610"/>
                    <a:gd name="T5" fmla="*/ 0 h 285"/>
                    <a:gd name="T6" fmla="*/ 305 w 610"/>
                    <a:gd name="T7" fmla="*/ 285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0" h="285">
                      <a:moveTo>
                        <a:pt x="305" y="285"/>
                      </a:moveTo>
                      <a:cubicBezTo>
                        <a:pt x="474" y="285"/>
                        <a:pt x="610" y="157"/>
                        <a:pt x="6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136" y="285"/>
                        <a:pt x="305" y="285"/>
                      </a:cubicBezTo>
                      <a:close/>
                    </a:path>
                  </a:pathLst>
                </a:custGeom>
                <a:solidFill>
                  <a:srgbClr val="802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35" name="Freeform 28"/>
                <p:cNvSpPr/>
                <p:nvPr/>
              </p:nvSpPr>
              <p:spPr bwMode="auto">
                <a:xfrm>
                  <a:off x="3267" y="2505"/>
                  <a:ext cx="1077" cy="502"/>
                </a:xfrm>
                <a:custGeom>
                  <a:avLst/>
                  <a:gdLst>
                    <a:gd name="T0" fmla="*/ 227 w 454"/>
                    <a:gd name="T1" fmla="*/ 212 h 212"/>
                    <a:gd name="T2" fmla="*/ 454 w 454"/>
                    <a:gd name="T3" fmla="*/ 0 h 212"/>
                    <a:gd name="T4" fmla="*/ 0 w 454"/>
                    <a:gd name="T5" fmla="*/ 0 h 212"/>
                    <a:gd name="T6" fmla="*/ 227 w 454"/>
                    <a:gd name="T7" fmla="*/ 212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4" h="212">
                      <a:moveTo>
                        <a:pt x="227" y="212"/>
                      </a:moveTo>
                      <a:cubicBezTo>
                        <a:pt x="352" y="212"/>
                        <a:pt x="454" y="117"/>
                        <a:pt x="45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7"/>
                        <a:pt x="102" y="212"/>
                        <a:pt x="227" y="212"/>
                      </a:cubicBezTo>
                      <a:close/>
                    </a:path>
                  </a:pathLst>
                </a:custGeom>
                <a:solidFill>
                  <a:srgbClr val="19B4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36" name="Freeform 29"/>
                <p:cNvSpPr/>
                <p:nvPr/>
              </p:nvSpPr>
              <p:spPr bwMode="auto">
                <a:xfrm>
                  <a:off x="2814" y="962"/>
                  <a:ext cx="2052" cy="1860"/>
                </a:xfrm>
                <a:custGeom>
                  <a:avLst/>
                  <a:gdLst>
                    <a:gd name="T0" fmla="*/ 861 w 865"/>
                    <a:gd name="T1" fmla="*/ 315 h 785"/>
                    <a:gd name="T2" fmla="*/ 861 w 865"/>
                    <a:gd name="T3" fmla="*/ 317 h 785"/>
                    <a:gd name="T4" fmla="*/ 835 w 865"/>
                    <a:gd name="T5" fmla="*/ 369 h 785"/>
                    <a:gd name="T6" fmla="*/ 708 w 865"/>
                    <a:gd name="T7" fmla="*/ 403 h 785"/>
                    <a:gd name="T8" fmla="*/ 686 w 865"/>
                    <a:gd name="T9" fmla="*/ 380 h 785"/>
                    <a:gd name="T10" fmla="*/ 759 w 865"/>
                    <a:gd name="T11" fmla="*/ 337 h 785"/>
                    <a:gd name="T12" fmla="*/ 731 w 865"/>
                    <a:gd name="T13" fmla="*/ 347 h 785"/>
                    <a:gd name="T14" fmla="*/ 631 w 865"/>
                    <a:gd name="T15" fmla="*/ 386 h 785"/>
                    <a:gd name="T16" fmla="*/ 605 w 865"/>
                    <a:gd name="T17" fmla="*/ 359 h 785"/>
                    <a:gd name="T18" fmla="*/ 670 w 865"/>
                    <a:gd name="T19" fmla="*/ 275 h 785"/>
                    <a:gd name="T20" fmla="*/ 666 w 865"/>
                    <a:gd name="T21" fmla="*/ 267 h 785"/>
                    <a:gd name="T22" fmla="*/ 613 w 865"/>
                    <a:gd name="T23" fmla="*/ 331 h 785"/>
                    <a:gd name="T24" fmla="*/ 565 w 865"/>
                    <a:gd name="T25" fmla="*/ 420 h 785"/>
                    <a:gd name="T26" fmla="*/ 443 w 865"/>
                    <a:gd name="T27" fmla="*/ 453 h 785"/>
                    <a:gd name="T28" fmla="*/ 455 w 865"/>
                    <a:gd name="T29" fmla="*/ 399 h 785"/>
                    <a:gd name="T30" fmla="*/ 583 w 865"/>
                    <a:gd name="T31" fmla="*/ 253 h 785"/>
                    <a:gd name="T32" fmla="*/ 636 w 865"/>
                    <a:gd name="T33" fmla="*/ 230 h 785"/>
                    <a:gd name="T34" fmla="*/ 651 w 865"/>
                    <a:gd name="T35" fmla="*/ 206 h 785"/>
                    <a:gd name="T36" fmla="*/ 580 w 865"/>
                    <a:gd name="T37" fmla="*/ 242 h 785"/>
                    <a:gd name="T38" fmla="*/ 539 w 865"/>
                    <a:gd name="T39" fmla="*/ 238 h 785"/>
                    <a:gd name="T40" fmla="*/ 607 w 865"/>
                    <a:gd name="T41" fmla="*/ 104 h 785"/>
                    <a:gd name="T42" fmla="*/ 592 w 865"/>
                    <a:gd name="T43" fmla="*/ 0 h 785"/>
                    <a:gd name="T44" fmla="*/ 605 w 865"/>
                    <a:gd name="T45" fmla="*/ 90 h 785"/>
                    <a:gd name="T46" fmla="*/ 517 w 865"/>
                    <a:gd name="T47" fmla="*/ 159 h 785"/>
                    <a:gd name="T48" fmla="*/ 453 w 865"/>
                    <a:gd name="T49" fmla="*/ 99 h 785"/>
                    <a:gd name="T50" fmla="*/ 520 w 865"/>
                    <a:gd name="T51" fmla="*/ 204 h 785"/>
                    <a:gd name="T52" fmla="*/ 413 w 865"/>
                    <a:gd name="T53" fmla="*/ 388 h 785"/>
                    <a:gd name="T54" fmla="*/ 387 w 865"/>
                    <a:gd name="T55" fmla="*/ 276 h 785"/>
                    <a:gd name="T56" fmla="*/ 381 w 865"/>
                    <a:gd name="T57" fmla="*/ 193 h 785"/>
                    <a:gd name="T58" fmla="*/ 385 w 865"/>
                    <a:gd name="T59" fmla="*/ 253 h 785"/>
                    <a:gd name="T60" fmla="*/ 344 w 865"/>
                    <a:gd name="T61" fmla="*/ 237 h 785"/>
                    <a:gd name="T62" fmla="*/ 247 w 865"/>
                    <a:gd name="T63" fmla="*/ 153 h 785"/>
                    <a:gd name="T64" fmla="*/ 285 w 865"/>
                    <a:gd name="T65" fmla="*/ 212 h 785"/>
                    <a:gd name="T66" fmla="*/ 354 w 865"/>
                    <a:gd name="T67" fmla="*/ 302 h 785"/>
                    <a:gd name="T68" fmla="*/ 359 w 865"/>
                    <a:gd name="T69" fmla="*/ 371 h 785"/>
                    <a:gd name="T70" fmla="*/ 206 w 865"/>
                    <a:gd name="T71" fmla="*/ 247 h 785"/>
                    <a:gd name="T72" fmla="*/ 176 w 865"/>
                    <a:gd name="T73" fmla="*/ 190 h 785"/>
                    <a:gd name="T74" fmla="*/ 166 w 865"/>
                    <a:gd name="T75" fmla="*/ 244 h 785"/>
                    <a:gd name="T76" fmla="*/ 151 w 865"/>
                    <a:gd name="T77" fmla="*/ 242 h 785"/>
                    <a:gd name="T78" fmla="*/ 229 w 865"/>
                    <a:gd name="T79" fmla="*/ 290 h 785"/>
                    <a:gd name="T80" fmla="*/ 353 w 865"/>
                    <a:gd name="T81" fmla="*/ 416 h 785"/>
                    <a:gd name="T82" fmla="*/ 214 w 865"/>
                    <a:gd name="T83" fmla="*/ 354 h 785"/>
                    <a:gd name="T84" fmla="*/ 119 w 865"/>
                    <a:gd name="T85" fmla="*/ 301 h 785"/>
                    <a:gd name="T86" fmla="*/ 21 w 865"/>
                    <a:gd name="T87" fmla="*/ 239 h 785"/>
                    <a:gd name="T88" fmla="*/ 37 w 865"/>
                    <a:gd name="T89" fmla="*/ 271 h 785"/>
                    <a:gd name="T90" fmla="*/ 166 w 865"/>
                    <a:gd name="T91" fmla="*/ 328 h 785"/>
                    <a:gd name="T92" fmla="*/ 89 w 865"/>
                    <a:gd name="T93" fmla="*/ 341 h 785"/>
                    <a:gd name="T94" fmla="*/ 184 w 865"/>
                    <a:gd name="T95" fmla="*/ 355 h 785"/>
                    <a:gd name="T96" fmla="*/ 102 w 865"/>
                    <a:gd name="T97" fmla="*/ 391 h 785"/>
                    <a:gd name="T98" fmla="*/ 0 w 865"/>
                    <a:gd name="T99" fmla="*/ 396 h 785"/>
                    <a:gd name="T100" fmla="*/ 199 w 865"/>
                    <a:gd name="T101" fmla="*/ 390 h 785"/>
                    <a:gd name="T102" fmla="*/ 376 w 865"/>
                    <a:gd name="T103" fmla="*/ 487 h 785"/>
                    <a:gd name="T104" fmla="*/ 378 w 865"/>
                    <a:gd name="T105" fmla="*/ 603 h 785"/>
                    <a:gd name="T106" fmla="*/ 275 w 865"/>
                    <a:gd name="T107" fmla="*/ 651 h 785"/>
                    <a:gd name="T108" fmla="*/ 501 w 865"/>
                    <a:gd name="T109" fmla="*/ 651 h 785"/>
                    <a:gd name="T110" fmla="*/ 453 w 865"/>
                    <a:gd name="T111" fmla="*/ 561 h 785"/>
                    <a:gd name="T112" fmla="*/ 456 w 865"/>
                    <a:gd name="T113" fmla="*/ 493 h 785"/>
                    <a:gd name="T114" fmla="*/ 588 w 865"/>
                    <a:gd name="T115" fmla="*/ 435 h 785"/>
                    <a:gd name="T116" fmla="*/ 684 w 865"/>
                    <a:gd name="T117" fmla="*/ 415 h 785"/>
                    <a:gd name="T118" fmla="*/ 841 w 865"/>
                    <a:gd name="T119" fmla="*/ 370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65" h="785">
                      <a:moveTo>
                        <a:pt x="861" y="315"/>
                      </a:moveTo>
                      <a:cubicBezTo>
                        <a:pt x="862" y="314"/>
                        <a:pt x="862" y="314"/>
                        <a:pt x="861" y="315"/>
                      </a:cubicBezTo>
                      <a:cubicBezTo>
                        <a:pt x="861" y="315"/>
                        <a:pt x="861" y="315"/>
                        <a:pt x="861" y="315"/>
                      </a:cubicBezTo>
                      <a:cubicBezTo>
                        <a:pt x="861" y="315"/>
                        <a:pt x="861" y="316"/>
                        <a:pt x="861" y="316"/>
                      </a:cubicBezTo>
                      <a:cubicBezTo>
                        <a:pt x="861" y="317"/>
                        <a:pt x="861" y="318"/>
                        <a:pt x="861" y="318"/>
                      </a:cubicBezTo>
                      <a:cubicBezTo>
                        <a:pt x="861" y="318"/>
                        <a:pt x="861" y="318"/>
                        <a:pt x="861" y="317"/>
                      </a:cubicBezTo>
                      <a:cubicBezTo>
                        <a:pt x="858" y="326"/>
                        <a:pt x="855" y="335"/>
                        <a:pt x="852" y="344"/>
                      </a:cubicBezTo>
                      <a:cubicBezTo>
                        <a:pt x="849" y="352"/>
                        <a:pt x="846" y="358"/>
                        <a:pt x="840" y="364"/>
                      </a:cubicBezTo>
                      <a:cubicBezTo>
                        <a:pt x="839" y="366"/>
                        <a:pt x="836" y="368"/>
                        <a:pt x="835" y="369"/>
                      </a:cubicBezTo>
                      <a:cubicBezTo>
                        <a:pt x="824" y="379"/>
                        <a:pt x="811" y="388"/>
                        <a:pt x="799" y="395"/>
                      </a:cubicBezTo>
                      <a:cubicBezTo>
                        <a:pt x="788" y="401"/>
                        <a:pt x="776" y="404"/>
                        <a:pt x="764" y="404"/>
                      </a:cubicBezTo>
                      <a:cubicBezTo>
                        <a:pt x="746" y="405"/>
                        <a:pt x="727" y="403"/>
                        <a:pt x="708" y="403"/>
                      </a:cubicBezTo>
                      <a:cubicBezTo>
                        <a:pt x="684" y="402"/>
                        <a:pt x="659" y="402"/>
                        <a:pt x="635" y="401"/>
                      </a:cubicBezTo>
                      <a:cubicBezTo>
                        <a:pt x="641" y="396"/>
                        <a:pt x="651" y="394"/>
                        <a:pt x="658" y="392"/>
                      </a:cubicBezTo>
                      <a:cubicBezTo>
                        <a:pt x="668" y="388"/>
                        <a:pt x="678" y="385"/>
                        <a:pt x="686" y="380"/>
                      </a:cubicBezTo>
                      <a:cubicBezTo>
                        <a:pt x="700" y="373"/>
                        <a:pt x="713" y="365"/>
                        <a:pt x="726" y="357"/>
                      </a:cubicBezTo>
                      <a:cubicBezTo>
                        <a:pt x="732" y="354"/>
                        <a:pt x="738" y="350"/>
                        <a:pt x="744" y="347"/>
                      </a:cubicBezTo>
                      <a:cubicBezTo>
                        <a:pt x="749" y="344"/>
                        <a:pt x="755" y="341"/>
                        <a:pt x="759" y="337"/>
                      </a:cubicBezTo>
                      <a:cubicBezTo>
                        <a:pt x="771" y="326"/>
                        <a:pt x="777" y="312"/>
                        <a:pt x="783" y="297"/>
                      </a:cubicBezTo>
                      <a:cubicBezTo>
                        <a:pt x="775" y="310"/>
                        <a:pt x="769" y="324"/>
                        <a:pt x="756" y="334"/>
                      </a:cubicBezTo>
                      <a:cubicBezTo>
                        <a:pt x="750" y="340"/>
                        <a:pt x="738" y="343"/>
                        <a:pt x="731" y="347"/>
                      </a:cubicBezTo>
                      <a:cubicBezTo>
                        <a:pt x="724" y="351"/>
                        <a:pt x="717" y="354"/>
                        <a:pt x="709" y="357"/>
                      </a:cubicBezTo>
                      <a:cubicBezTo>
                        <a:pt x="696" y="362"/>
                        <a:pt x="685" y="369"/>
                        <a:pt x="672" y="373"/>
                      </a:cubicBezTo>
                      <a:cubicBezTo>
                        <a:pt x="659" y="378"/>
                        <a:pt x="644" y="381"/>
                        <a:pt x="631" y="386"/>
                      </a:cubicBezTo>
                      <a:cubicBezTo>
                        <a:pt x="616" y="392"/>
                        <a:pt x="604" y="401"/>
                        <a:pt x="591" y="409"/>
                      </a:cubicBezTo>
                      <a:cubicBezTo>
                        <a:pt x="593" y="400"/>
                        <a:pt x="595" y="385"/>
                        <a:pt x="597" y="378"/>
                      </a:cubicBezTo>
                      <a:cubicBezTo>
                        <a:pt x="599" y="371"/>
                        <a:pt x="602" y="365"/>
                        <a:pt x="605" y="359"/>
                      </a:cubicBezTo>
                      <a:cubicBezTo>
                        <a:pt x="614" y="348"/>
                        <a:pt x="625" y="336"/>
                        <a:pt x="637" y="328"/>
                      </a:cubicBezTo>
                      <a:cubicBezTo>
                        <a:pt x="650" y="320"/>
                        <a:pt x="659" y="311"/>
                        <a:pt x="666" y="299"/>
                      </a:cubicBezTo>
                      <a:cubicBezTo>
                        <a:pt x="668" y="291"/>
                        <a:pt x="670" y="283"/>
                        <a:pt x="670" y="275"/>
                      </a:cubicBezTo>
                      <a:cubicBezTo>
                        <a:pt x="670" y="272"/>
                        <a:pt x="670" y="269"/>
                        <a:pt x="670" y="266"/>
                      </a:cubicBezTo>
                      <a:cubicBezTo>
                        <a:pt x="668" y="255"/>
                        <a:pt x="665" y="243"/>
                        <a:pt x="663" y="231"/>
                      </a:cubicBezTo>
                      <a:cubicBezTo>
                        <a:pt x="664" y="243"/>
                        <a:pt x="665" y="255"/>
                        <a:pt x="666" y="267"/>
                      </a:cubicBezTo>
                      <a:cubicBezTo>
                        <a:pt x="666" y="269"/>
                        <a:pt x="666" y="272"/>
                        <a:pt x="666" y="275"/>
                      </a:cubicBezTo>
                      <a:cubicBezTo>
                        <a:pt x="665" y="289"/>
                        <a:pt x="657" y="301"/>
                        <a:pt x="645" y="311"/>
                      </a:cubicBezTo>
                      <a:cubicBezTo>
                        <a:pt x="635" y="318"/>
                        <a:pt x="624" y="324"/>
                        <a:pt x="613" y="331"/>
                      </a:cubicBezTo>
                      <a:cubicBezTo>
                        <a:pt x="600" y="341"/>
                        <a:pt x="589" y="354"/>
                        <a:pt x="582" y="368"/>
                      </a:cubicBezTo>
                      <a:cubicBezTo>
                        <a:pt x="578" y="376"/>
                        <a:pt x="576" y="384"/>
                        <a:pt x="574" y="392"/>
                      </a:cubicBezTo>
                      <a:cubicBezTo>
                        <a:pt x="572" y="401"/>
                        <a:pt x="568" y="411"/>
                        <a:pt x="565" y="420"/>
                      </a:cubicBezTo>
                      <a:cubicBezTo>
                        <a:pt x="536" y="429"/>
                        <a:pt x="506" y="439"/>
                        <a:pt x="477" y="448"/>
                      </a:cubicBezTo>
                      <a:cubicBezTo>
                        <a:pt x="471" y="450"/>
                        <a:pt x="465" y="452"/>
                        <a:pt x="458" y="454"/>
                      </a:cubicBezTo>
                      <a:cubicBezTo>
                        <a:pt x="453" y="456"/>
                        <a:pt x="447" y="458"/>
                        <a:pt x="443" y="453"/>
                      </a:cubicBezTo>
                      <a:cubicBezTo>
                        <a:pt x="440" y="448"/>
                        <a:pt x="438" y="442"/>
                        <a:pt x="436" y="436"/>
                      </a:cubicBezTo>
                      <a:cubicBezTo>
                        <a:pt x="433" y="429"/>
                        <a:pt x="431" y="423"/>
                        <a:pt x="438" y="416"/>
                      </a:cubicBezTo>
                      <a:cubicBezTo>
                        <a:pt x="443" y="410"/>
                        <a:pt x="449" y="405"/>
                        <a:pt x="455" y="399"/>
                      </a:cubicBezTo>
                      <a:cubicBezTo>
                        <a:pt x="473" y="380"/>
                        <a:pt x="495" y="362"/>
                        <a:pt x="511" y="341"/>
                      </a:cubicBezTo>
                      <a:cubicBezTo>
                        <a:pt x="519" y="330"/>
                        <a:pt x="523" y="318"/>
                        <a:pt x="526" y="305"/>
                      </a:cubicBezTo>
                      <a:cubicBezTo>
                        <a:pt x="545" y="288"/>
                        <a:pt x="564" y="271"/>
                        <a:pt x="583" y="253"/>
                      </a:cubicBezTo>
                      <a:cubicBezTo>
                        <a:pt x="587" y="250"/>
                        <a:pt x="591" y="246"/>
                        <a:pt x="596" y="244"/>
                      </a:cubicBezTo>
                      <a:cubicBezTo>
                        <a:pt x="602" y="241"/>
                        <a:pt x="609" y="240"/>
                        <a:pt x="615" y="239"/>
                      </a:cubicBezTo>
                      <a:cubicBezTo>
                        <a:pt x="622" y="237"/>
                        <a:pt x="629" y="234"/>
                        <a:pt x="636" y="230"/>
                      </a:cubicBezTo>
                      <a:cubicBezTo>
                        <a:pt x="649" y="221"/>
                        <a:pt x="656" y="209"/>
                        <a:pt x="664" y="195"/>
                      </a:cubicBezTo>
                      <a:cubicBezTo>
                        <a:pt x="674" y="176"/>
                        <a:pt x="685" y="157"/>
                        <a:pt x="696" y="138"/>
                      </a:cubicBezTo>
                      <a:cubicBezTo>
                        <a:pt x="681" y="161"/>
                        <a:pt x="667" y="184"/>
                        <a:pt x="651" y="206"/>
                      </a:cubicBezTo>
                      <a:cubicBezTo>
                        <a:pt x="641" y="221"/>
                        <a:pt x="625" y="228"/>
                        <a:pt x="607" y="231"/>
                      </a:cubicBezTo>
                      <a:cubicBezTo>
                        <a:pt x="598" y="233"/>
                        <a:pt x="587" y="236"/>
                        <a:pt x="580" y="241"/>
                      </a:cubicBezTo>
                      <a:cubicBezTo>
                        <a:pt x="580" y="241"/>
                        <a:pt x="580" y="241"/>
                        <a:pt x="580" y="242"/>
                      </a:cubicBezTo>
                      <a:cubicBezTo>
                        <a:pt x="577" y="243"/>
                        <a:pt x="573" y="246"/>
                        <a:pt x="571" y="248"/>
                      </a:cubicBezTo>
                      <a:cubicBezTo>
                        <a:pt x="559" y="257"/>
                        <a:pt x="544" y="275"/>
                        <a:pt x="531" y="278"/>
                      </a:cubicBezTo>
                      <a:cubicBezTo>
                        <a:pt x="533" y="265"/>
                        <a:pt x="539" y="252"/>
                        <a:pt x="539" y="238"/>
                      </a:cubicBezTo>
                      <a:cubicBezTo>
                        <a:pt x="540" y="221"/>
                        <a:pt x="538" y="205"/>
                        <a:pt x="531" y="190"/>
                      </a:cubicBezTo>
                      <a:cubicBezTo>
                        <a:pt x="546" y="174"/>
                        <a:pt x="560" y="159"/>
                        <a:pt x="574" y="144"/>
                      </a:cubicBezTo>
                      <a:cubicBezTo>
                        <a:pt x="586" y="132"/>
                        <a:pt x="599" y="119"/>
                        <a:pt x="607" y="104"/>
                      </a:cubicBezTo>
                      <a:cubicBezTo>
                        <a:pt x="611" y="97"/>
                        <a:pt x="613" y="90"/>
                        <a:pt x="614" y="83"/>
                      </a:cubicBezTo>
                      <a:cubicBezTo>
                        <a:pt x="615" y="70"/>
                        <a:pt x="611" y="60"/>
                        <a:pt x="607" y="48"/>
                      </a:cubicBezTo>
                      <a:cubicBezTo>
                        <a:pt x="602" y="32"/>
                        <a:pt x="597" y="16"/>
                        <a:pt x="592" y="0"/>
                      </a:cubicBezTo>
                      <a:cubicBezTo>
                        <a:pt x="594" y="11"/>
                        <a:pt x="597" y="22"/>
                        <a:pt x="599" y="33"/>
                      </a:cubicBezTo>
                      <a:cubicBezTo>
                        <a:pt x="604" y="52"/>
                        <a:pt x="611" y="70"/>
                        <a:pt x="605" y="89"/>
                      </a:cubicBezTo>
                      <a:cubicBezTo>
                        <a:pt x="605" y="89"/>
                        <a:pt x="605" y="90"/>
                        <a:pt x="605" y="90"/>
                      </a:cubicBezTo>
                      <a:cubicBezTo>
                        <a:pt x="599" y="103"/>
                        <a:pt x="590" y="113"/>
                        <a:pt x="580" y="122"/>
                      </a:cubicBezTo>
                      <a:cubicBezTo>
                        <a:pt x="561" y="139"/>
                        <a:pt x="542" y="156"/>
                        <a:pt x="524" y="173"/>
                      </a:cubicBezTo>
                      <a:cubicBezTo>
                        <a:pt x="522" y="169"/>
                        <a:pt x="519" y="164"/>
                        <a:pt x="517" y="159"/>
                      </a:cubicBezTo>
                      <a:cubicBezTo>
                        <a:pt x="502" y="132"/>
                        <a:pt x="468" y="118"/>
                        <a:pt x="455" y="89"/>
                      </a:cubicBezTo>
                      <a:cubicBezTo>
                        <a:pt x="444" y="66"/>
                        <a:pt x="433" y="43"/>
                        <a:pt x="422" y="19"/>
                      </a:cubicBezTo>
                      <a:cubicBezTo>
                        <a:pt x="432" y="46"/>
                        <a:pt x="441" y="73"/>
                        <a:pt x="453" y="99"/>
                      </a:cubicBezTo>
                      <a:cubicBezTo>
                        <a:pt x="453" y="100"/>
                        <a:pt x="454" y="101"/>
                        <a:pt x="454" y="102"/>
                      </a:cubicBezTo>
                      <a:cubicBezTo>
                        <a:pt x="468" y="125"/>
                        <a:pt x="494" y="140"/>
                        <a:pt x="505" y="164"/>
                      </a:cubicBezTo>
                      <a:cubicBezTo>
                        <a:pt x="510" y="178"/>
                        <a:pt x="515" y="191"/>
                        <a:pt x="520" y="204"/>
                      </a:cubicBezTo>
                      <a:cubicBezTo>
                        <a:pt x="528" y="239"/>
                        <a:pt x="515" y="276"/>
                        <a:pt x="498" y="307"/>
                      </a:cubicBezTo>
                      <a:cubicBezTo>
                        <a:pt x="481" y="339"/>
                        <a:pt x="453" y="363"/>
                        <a:pt x="423" y="385"/>
                      </a:cubicBezTo>
                      <a:cubicBezTo>
                        <a:pt x="420" y="387"/>
                        <a:pt x="417" y="389"/>
                        <a:pt x="413" y="388"/>
                      </a:cubicBezTo>
                      <a:cubicBezTo>
                        <a:pt x="409" y="387"/>
                        <a:pt x="406" y="384"/>
                        <a:pt x="404" y="382"/>
                      </a:cubicBezTo>
                      <a:cubicBezTo>
                        <a:pt x="384" y="360"/>
                        <a:pt x="366" y="340"/>
                        <a:pt x="373" y="311"/>
                      </a:cubicBezTo>
                      <a:cubicBezTo>
                        <a:pt x="375" y="298"/>
                        <a:pt x="381" y="287"/>
                        <a:pt x="387" y="276"/>
                      </a:cubicBezTo>
                      <a:cubicBezTo>
                        <a:pt x="393" y="266"/>
                        <a:pt x="395" y="257"/>
                        <a:pt x="395" y="245"/>
                      </a:cubicBezTo>
                      <a:cubicBezTo>
                        <a:pt x="395" y="233"/>
                        <a:pt x="390" y="220"/>
                        <a:pt x="386" y="208"/>
                      </a:cubicBezTo>
                      <a:cubicBezTo>
                        <a:pt x="384" y="203"/>
                        <a:pt x="382" y="198"/>
                        <a:pt x="381" y="193"/>
                      </a:cubicBezTo>
                      <a:cubicBezTo>
                        <a:pt x="381" y="197"/>
                        <a:pt x="382" y="202"/>
                        <a:pt x="383" y="207"/>
                      </a:cubicBezTo>
                      <a:cubicBezTo>
                        <a:pt x="385" y="219"/>
                        <a:pt x="389" y="232"/>
                        <a:pt x="387" y="245"/>
                      </a:cubicBezTo>
                      <a:cubicBezTo>
                        <a:pt x="386" y="248"/>
                        <a:pt x="385" y="250"/>
                        <a:pt x="385" y="253"/>
                      </a:cubicBezTo>
                      <a:cubicBezTo>
                        <a:pt x="382" y="263"/>
                        <a:pt x="375" y="272"/>
                        <a:pt x="369" y="281"/>
                      </a:cubicBezTo>
                      <a:cubicBezTo>
                        <a:pt x="368" y="283"/>
                        <a:pt x="356" y="262"/>
                        <a:pt x="356" y="260"/>
                      </a:cubicBezTo>
                      <a:cubicBezTo>
                        <a:pt x="352" y="253"/>
                        <a:pt x="349" y="243"/>
                        <a:pt x="344" y="237"/>
                      </a:cubicBezTo>
                      <a:cubicBezTo>
                        <a:pt x="331" y="220"/>
                        <a:pt x="309" y="214"/>
                        <a:pt x="290" y="205"/>
                      </a:cubicBezTo>
                      <a:cubicBezTo>
                        <a:pt x="281" y="200"/>
                        <a:pt x="274" y="195"/>
                        <a:pt x="268" y="187"/>
                      </a:cubicBezTo>
                      <a:cubicBezTo>
                        <a:pt x="260" y="177"/>
                        <a:pt x="254" y="164"/>
                        <a:pt x="247" y="153"/>
                      </a:cubicBezTo>
                      <a:cubicBezTo>
                        <a:pt x="237" y="137"/>
                        <a:pt x="228" y="121"/>
                        <a:pt x="218" y="106"/>
                      </a:cubicBezTo>
                      <a:cubicBezTo>
                        <a:pt x="232" y="132"/>
                        <a:pt x="246" y="159"/>
                        <a:pt x="259" y="186"/>
                      </a:cubicBezTo>
                      <a:cubicBezTo>
                        <a:pt x="266" y="197"/>
                        <a:pt x="273" y="205"/>
                        <a:pt x="285" y="212"/>
                      </a:cubicBezTo>
                      <a:cubicBezTo>
                        <a:pt x="304" y="222"/>
                        <a:pt x="327" y="230"/>
                        <a:pt x="337" y="250"/>
                      </a:cubicBezTo>
                      <a:cubicBezTo>
                        <a:pt x="342" y="258"/>
                        <a:pt x="343" y="267"/>
                        <a:pt x="346" y="276"/>
                      </a:cubicBezTo>
                      <a:cubicBezTo>
                        <a:pt x="349" y="285"/>
                        <a:pt x="355" y="293"/>
                        <a:pt x="354" y="302"/>
                      </a:cubicBezTo>
                      <a:cubicBezTo>
                        <a:pt x="354" y="309"/>
                        <a:pt x="349" y="316"/>
                        <a:pt x="348" y="323"/>
                      </a:cubicBezTo>
                      <a:cubicBezTo>
                        <a:pt x="346" y="330"/>
                        <a:pt x="346" y="338"/>
                        <a:pt x="348" y="345"/>
                      </a:cubicBezTo>
                      <a:cubicBezTo>
                        <a:pt x="350" y="354"/>
                        <a:pt x="353" y="363"/>
                        <a:pt x="359" y="371"/>
                      </a:cubicBezTo>
                      <a:cubicBezTo>
                        <a:pt x="338" y="356"/>
                        <a:pt x="318" y="342"/>
                        <a:pt x="298" y="326"/>
                      </a:cubicBezTo>
                      <a:cubicBezTo>
                        <a:pt x="282" y="312"/>
                        <a:pt x="265" y="298"/>
                        <a:pt x="249" y="285"/>
                      </a:cubicBezTo>
                      <a:cubicBezTo>
                        <a:pt x="234" y="273"/>
                        <a:pt x="215" y="262"/>
                        <a:pt x="206" y="247"/>
                      </a:cubicBezTo>
                      <a:cubicBezTo>
                        <a:pt x="197" y="234"/>
                        <a:pt x="193" y="218"/>
                        <a:pt x="187" y="205"/>
                      </a:cubicBezTo>
                      <a:cubicBezTo>
                        <a:pt x="179" y="187"/>
                        <a:pt x="172" y="169"/>
                        <a:pt x="164" y="152"/>
                      </a:cubicBezTo>
                      <a:cubicBezTo>
                        <a:pt x="168" y="165"/>
                        <a:pt x="172" y="178"/>
                        <a:pt x="176" y="190"/>
                      </a:cubicBezTo>
                      <a:cubicBezTo>
                        <a:pt x="179" y="201"/>
                        <a:pt x="183" y="213"/>
                        <a:pt x="186" y="224"/>
                      </a:cubicBezTo>
                      <a:cubicBezTo>
                        <a:pt x="190" y="236"/>
                        <a:pt x="192" y="248"/>
                        <a:pt x="199" y="258"/>
                      </a:cubicBezTo>
                      <a:cubicBezTo>
                        <a:pt x="188" y="253"/>
                        <a:pt x="177" y="248"/>
                        <a:pt x="166" y="244"/>
                      </a:cubicBezTo>
                      <a:cubicBezTo>
                        <a:pt x="165" y="243"/>
                        <a:pt x="160" y="240"/>
                        <a:pt x="157" y="239"/>
                      </a:cubicBezTo>
                      <a:cubicBezTo>
                        <a:pt x="142" y="226"/>
                        <a:pt x="129" y="212"/>
                        <a:pt x="115" y="199"/>
                      </a:cubicBezTo>
                      <a:cubicBezTo>
                        <a:pt x="126" y="213"/>
                        <a:pt x="137" y="229"/>
                        <a:pt x="151" y="242"/>
                      </a:cubicBezTo>
                      <a:cubicBezTo>
                        <a:pt x="153" y="244"/>
                        <a:pt x="155" y="245"/>
                        <a:pt x="156" y="247"/>
                      </a:cubicBezTo>
                      <a:cubicBezTo>
                        <a:pt x="167" y="254"/>
                        <a:pt x="178" y="260"/>
                        <a:pt x="189" y="267"/>
                      </a:cubicBezTo>
                      <a:cubicBezTo>
                        <a:pt x="203" y="275"/>
                        <a:pt x="216" y="282"/>
                        <a:pt x="229" y="290"/>
                      </a:cubicBezTo>
                      <a:cubicBezTo>
                        <a:pt x="261" y="323"/>
                        <a:pt x="294" y="355"/>
                        <a:pt x="328" y="386"/>
                      </a:cubicBezTo>
                      <a:cubicBezTo>
                        <a:pt x="335" y="391"/>
                        <a:pt x="344" y="398"/>
                        <a:pt x="348" y="405"/>
                      </a:cubicBezTo>
                      <a:cubicBezTo>
                        <a:pt x="350" y="408"/>
                        <a:pt x="351" y="412"/>
                        <a:pt x="353" y="416"/>
                      </a:cubicBezTo>
                      <a:cubicBezTo>
                        <a:pt x="356" y="424"/>
                        <a:pt x="359" y="433"/>
                        <a:pt x="362" y="442"/>
                      </a:cubicBezTo>
                      <a:cubicBezTo>
                        <a:pt x="316" y="418"/>
                        <a:pt x="270" y="395"/>
                        <a:pt x="227" y="369"/>
                      </a:cubicBezTo>
                      <a:cubicBezTo>
                        <a:pt x="221" y="365"/>
                        <a:pt x="217" y="359"/>
                        <a:pt x="214" y="354"/>
                      </a:cubicBezTo>
                      <a:cubicBezTo>
                        <a:pt x="209" y="347"/>
                        <a:pt x="204" y="341"/>
                        <a:pt x="199" y="336"/>
                      </a:cubicBezTo>
                      <a:cubicBezTo>
                        <a:pt x="189" y="327"/>
                        <a:pt x="177" y="319"/>
                        <a:pt x="164" y="314"/>
                      </a:cubicBezTo>
                      <a:cubicBezTo>
                        <a:pt x="150" y="309"/>
                        <a:pt x="134" y="306"/>
                        <a:pt x="119" y="301"/>
                      </a:cubicBezTo>
                      <a:cubicBezTo>
                        <a:pt x="103" y="294"/>
                        <a:pt x="86" y="289"/>
                        <a:pt x="70" y="283"/>
                      </a:cubicBezTo>
                      <a:cubicBezTo>
                        <a:pt x="59" y="280"/>
                        <a:pt x="48" y="277"/>
                        <a:pt x="41" y="269"/>
                      </a:cubicBezTo>
                      <a:cubicBezTo>
                        <a:pt x="33" y="260"/>
                        <a:pt x="27" y="249"/>
                        <a:pt x="21" y="239"/>
                      </a:cubicBezTo>
                      <a:cubicBezTo>
                        <a:pt x="14" y="228"/>
                        <a:pt x="6" y="217"/>
                        <a:pt x="0" y="205"/>
                      </a:cubicBezTo>
                      <a:cubicBezTo>
                        <a:pt x="5" y="216"/>
                        <a:pt x="11" y="226"/>
                        <a:pt x="17" y="236"/>
                      </a:cubicBezTo>
                      <a:cubicBezTo>
                        <a:pt x="23" y="247"/>
                        <a:pt x="28" y="260"/>
                        <a:pt x="37" y="271"/>
                      </a:cubicBezTo>
                      <a:cubicBezTo>
                        <a:pt x="48" y="284"/>
                        <a:pt x="64" y="288"/>
                        <a:pt x="80" y="294"/>
                      </a:cubicBezTo>
                      <a:cubicBezTo>
                        <a:pt x="95" y="300"/>
                        <a:pt x="109" y="306"/>
                        <a:pt x="124" y="312"/>
                      </a:cubicBezTo>
                      <a:cubicBezTo>
                        <a:pt x="138" y="317"/>
                        <a:pt x="152" y="323"/>
                        <a:pt x="166" y="328"/>
                      </a:cubicBezTo>
                      <a:cubicBezTo>
                        <a:pt x="175" y="332"/>
                        <a:pt x="181" y="338"/>
                        <a:pt x="187" y="345"/>
                      </a:cubicBezTo>
                      <a:cubicBezTo>
                        <a:pt x="168" y="336"/>
                        <a:pt x="149" y="338"/>
                        <a:pt x="129" y="339"/>
                      </a:cubicBezTo>
                      <a:cubicBezTo>
                        <a:pt x="116" y="339"/>
                        <a:pt x="102" y="340"/>
                        <a:pt x="89" y="341"/>
                      </a:cubicBezTo>
                      <a:cubicBezTo>
                        <a:pt x="104" y="341"/>
                        <a:pt x="119" y="342"/>
                        <a:pt x="134" y="343"/>
                      </a:cubicBezTo>
                      <a:cubicBezTo>
                        <a:pt x="146" y="343"/>
                        <a:pt x="159" y="343"/>
                        <a:pt x="171" y="348"/>
                      </a:cubicBezTo>
                      <a:cubicBezTo>
                        <a:pt x="176" y="350"/>
                        <a:pt x="180" y="352"/>
                        <a:pt x="184" y="355"/>
                      </a:cubicBezTo>
                      <a:cubicBezTo>
                        <a:pt x="192" y="360"/>
                        <a:pt x="201" y="367"/>
                        <a:pt x="209" y="373"/>
                      </a:cubicBezTo>
                      <a:cubicBezTo>
                        <a:pt x="209" y="373"/>
                        <a:pt x="209" y="373"/>
                        <a:pt x="209" y="373"/>
                      </a:cubicBezTo>
                      <a:cubicBezTo>
                        <a:pt x="173" y="379"/>
                        <a:pt x="138" y="386"/>
                        <a:pt x="102" y="391"/>
                      </a:cubicBezTo>
                      <a:cubicBezTo>
                        <a:pt x="92" y="392"/>
                        <a:pt x="82" y="394"/>
                        <a:pt x="72" y="395"/>
                      </a:cubicBezTo>
                      <a:cubicBezTo>
                        <a:pt x="62" y="397"/>
                        <a:pt x="54" y="400"/>
                        <a:pt x="44" y="402"/>
                      </a:cubicBezTo>
                      <a:cubicBezTo>
                        <a:pt x="29" y="406"/>
                        <a:pt x="14" y="403"/>
                        <a:pt x="0" y="396"/>
                      </a:cubicBezTo>
                      <a:cubicBezTo>
                        <a:pt x="16" y="406"/>
                        <a:pt x="32" y="408"/>
                        <a:pt x="50" y="405"/>
                      </a:cubicBezTo>
                      <a:cubicBezTo>
                        <a:pt x="76" y="401"/>
                        <a:pt x="101" y="398"/>
                        <a:pt x="127" y="395"/>
                      </a:cubicBezTo>
                      <a:cubicBezTo>
                        <a:pt x="151" y="394"/>
                        <a:pt x="175" y="392"/>
                        <a:pt x="199" y="390"/>
                      </a:cubicBezTo>
                      <a:cubicBezTo>
                        <a:pt x="206" y="389"/>
                        <a:pt x="213" y="389"/>
                        <a:pt x="220" y="388"/>
                      </a:cubicBezTo>
                      <a:cubicBezTo>
                        <a:pt x="222" y="388"/>
                        <a:pt x="227" y="388"/>
                        <a:pt x="227" y="387"/>
                      </a:cubicBezTo>
                      <a:cubicBezTo>
                        <a:pt x="275" y="422"/>
                        <a:pt x="326" y="454"/>
                        <a:pt x="376" y="487"/>
                      </a:cubicBezTo>
                      <a:cubicBezTo>
                        <a:pt x="387" y="494"/>
                        <a:pt x="384" y="508"/>
                        <a:pt x="383" y="519"/>
                      </a:cubicBezTo>
                      <a:cubicBezTo>
                        <a:pt x="382" y="535"/>
                        <a:pt x="381" y="551"/>
                        <a:pt x="380" y="567"/>
                      </a:cubicBezTo>
                      <a:cubicBezTo>
                        <a:pt x="379" y="579"/>
                        <a:pt x="379" y="591"/>
                        <a:pt x="378" y="603"/>
                      </a:cubicBezTo>
                      <a:cubicBezTo>
                        <a:pt x="377" y="611"/>
                        <a:pt x="375" y="618"/>
                        <a:pt x="372" y="624"/>
                      </a:cubicBezTo>
                      <a:cubicBezTo>
                        <a:pt x="364" y="641"/>
                        <a:pt x="345" y="651"/>
                        <a:pt x="326" y="651"/>
                      </a:cubicBezTo>
                      <a:cubicBezTo>
                        <a:pt x="275" y="651"/>
                        <a:pt x="275" y="651"/>
                        <a:pt x="275" y="651"/>
                      </a:cubicBezTo>
                      <a:cubicBezTo>
                        <a:pt x="275" y="725"/>
                        <a:pt x="339" y="785"/>
                        <a:pt x="418" y="785"/>
                      </a:cubicBezTo>
                      <a:cubicBezTo>
                        <a:pt x="497" y="785"/>
                        <a:pt x="561" y="725"/>
                        <a:pt x="561" y="651"/>
                      </a:cubicBezTo>
                      <a:cubicBezTo>
                        <a:pt x="501" y="651"/>
                        <a:pt x="501" y="651"/>
                        <a:pt x="501" y="651"/>
                      </a:cubicBezTo>
                      <a:cubicBezTo>
                        <a:pt x="474" y="651"/>
                        <a:pt x="451" y="631"/>
                        <a:pt x="450" y="606"/>
                      </a:cubicBezTo>
                      <a:cubicBezTo>
                        <a:pt x="450" y="604"/>
                        <a:pt x="450" y="603"/>
                        <a:pt x="450" y="601"/>
                      </a:cubicBezTo>
                      <a:cubicBezTo>
                        <a:pt x="451" y="588"/>
                        <a:pt x="452" y="574"/>
                        <a:pt x="453" y="561"/>
                      </a:cubicBezTo>
                      <a:cubicBezTo>
                        <a:pt x="454" y="546"/>
                        <a:pt x="455" y="532"/>
                        <a:pt x="456" y="518"/>
                      </a:cubicBezTo>
                      <a:cubicBezTo>
                        <a:pt x="456" y="515"/>
                        <a:pt x="456" y="512"/>
                        <a:pt x="456" y="509"/>
                      </a:cubicBezTo>
                      <a:cubicBezTo>
                        <a:pt x="457" y="504"/>
                        <a:pt x="455" y="498"/>
                        <a:pt x="456" y="493"/>
                      </a:cubicBezTo>
                      <a:cubicBezTo>
                        <a:pt x="458" y="487"/>
                        <a:pt x="466" y="485"/>
                        <a:pt x="471" y="483"/>
                      </a:cubicBezTo>
                      <a:cubicBezTo>
                        <a:pt x="503" y="470"/>
                        <a:pt x="535" y="457"/>
                        <a:pt x="567" y="444"/>
                      </a:cubicBezTo>
                      <a:cubicBezTo>
                        <a:pt x="574" y="441"/>
                        <a:pt x="581" y="438"/>
                        <a:pt x="588" y="435"/>
                      </a:cubicBezTo>
                      <a:cubicBezTo>
                        <a:pt x="595" y="431"/>
                        <a:pt x="601" y="426"/>
                        <a:pt x="607" y="422"/>
                      </a:cubicBezTo>
                      <a:cubicBezTo>
                        <a:pt x="619" y="414"/>
                        <a:pt x="632" y="417"/>
                        <a:pt x="645" y="416"/>
                      </a:cubicBezTo>
                      <a:cubicBezTo>
                        <a:pt x="658" y="416"/>
                        <a:pt x="671" y="416"/>
                        <a:pt x="684" y="415"/>
                      </a:cubicBezTo>
                      <a:cubicBezTo>
                        <a:pt x="710" y="415"/>
                        <a:pt x="735" y="414"/>
                        <a:pt x="761" y="413"/>
                      </a:cubicBezTo>
                      <a:cubicBezTo>
                        <a:pt x="774" y="413"/>
                        <a:pt x="788" y="411"/>
                        <a:pt x="799" y="403"/>
                      </a:cubicBezTo>
                      <a:cubicBezTo>
                        <a:pt x="813" y="393"/>
                        <a:pt x="828" y="382"/>
                        <a:pt x="841" y="370"/>
                      </a:cubicBezTo>
                      <a:cubicBezTo>
                        <a:pt x="856" y="352"/>
                        <a:pt x="859" y="327"/>
                        <a:pt x="865" y="305"/>
                      </a:cubicBezTo>
                      <a:cubicBezTo>
                        <a:pt x="864" y="308"/>
                        <a:pt x="863" y="312"/>
                        <a:pt x="861" y="315"/>
                      </a:cubicBezTo>
                      <a:close/>
                    </a:path>
                  </a:pathLst>
                </a:custGeom>
                <a:solidFill>
                  <a:srgbClr val="BD03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16" name="TextBox 133"/>
              <p:cNvSpPr txBox="1"/>
              <p:nvPr/>
            </p:nvSpPr>
            <p:spPr>
              <a:xfrm>
                <a:off x="5589562" y="5900951"/>
                <a:ext cx="748392" cy="276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id-ID" sz="1000" b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persistence</a:t>
                </a:r>
                <a:endParaRPr lang="en-US" altLang="id-ID" sz="1000" b="1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TextBox 134"/>
              <p:cNvSpPr txBox="1"/>
              <p:nvPr/>
            </p:nvSpPr>
            <p:spPr>
              <a:xfrm>
                <a:off x="5624976" y="6264068"/>
                <a:ext cx="677560" cy="276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id-ID" sz="1000" b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visualized</a:t>
                </a:r>
                <a:endParaRPr lang="en-US" altLang="id-ID" sz="1000" b="1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5" name="TextBox 135"/>
              <p:cNvSpPr txBox="1"/>
              <p:nvPr/>
            </p:nvSpPr>
            <p:spPr>
              <a:xfrm>
                <a:off x="5697369" y="5417543"/>
                <a:ext cx="670406" cy="276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id-ID" sz="1000" b="1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innovative</a:t>
                </a:r>
                <a:endParaRPr lang="en-US" altLang="id-ID" sz="1000" b="1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37" name="矩形 55"/>
            <p:cNvSpPr/>
            <p:nvPr/>
          </p:nvSpPr>
          <p:spPr>
            <a:xfrm>
              <a:off x="7677928" y="1482080"/>
              <a:ext cx="3646035" cy="601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20000"/>
                </a:lnSpc>
              </a:pPr>
              <a:r>
                <a:rPr lang="zh-CN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采用本地化存储与</a:t>
              </a: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coredata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混合的设计，在应用打开关闭后采用</a:t>
              </a: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coredata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的动态滚动存储，实时更新。在应用保留在后台时利用本地化存储映射到缓存中，减少资源的占用</a:t>
              </a:r>
              <a:endParaRPr lang="zh-CN" altLang="en-US" sz="800" dirty="0">
                <a:solidFill>
                  <a:schemeClr val="bg1"/>
                </a:solidFill>
                <a:latin typeface="Agency FB" panose="020B0503020202020204" pitchFamily="34" charset="0"/>
                <a:ea typeface="Hiragino Sans GB W3" panose="020B0300000000000000" pitchFamily="34" charset="-122"/>
                <a:cs typeface="Open Sans" panose="020B0606030504020204" pitchFamily="34" charset="0"/>
                <a:sym typeface="News Gothic MT" panose="020B0504020203020204" charset="0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7882562" y="1301327"/>
              <a:ext cx="925116" cy="2761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zh-CN" sz="1000" b="1" dirty="0">
                  <a:solidFill>
                    <a:schemeClr val="bg1"/>
                  </a:solidFill>
                  <a:latin typeface="Agency FB" panose="020B0503020202020204" pitchFamily="34" charset="0"/>
                  <a:ea typeface="造字工房力黑（非商用）常规体" pitchFamily="50" charset="-122"/>
                  <a:sym typeface="News Gothic MT" panose="020B0504020203020204" charset="0"/>
                </a:rPr>
                <a:t>数据持久化</a:t>
              </a:r>
              <a:endParaRPr lang="zh-CN" altLang="zh-CN" sz="1000" b="1" dirty="0">
                <a:solidFill>
                  <a:schemeClr val="bg1"/>
                </a:solidFill>
                <a:latin typeface="Agency FB" panose="020B0503020202020204" pitchFamily="34" charset="0"/>
                <a:ea typeface="造字工房力黑（非商用）常规体" pitchFamily="50" charset="-122"/>
                <a:sym typeface="News Gothic MT" panose="020B0504020203020204" charset="0"/>
              </a:endParaRPr>
            </a:p>
          </p:txBody>
        </p:sp>
        <p:sp>
          <p:nvSpPr>
            <p:cNvPr id="139" name="矩形 55"/>
            <p:cNvSpPr/>
            <p:nvPr/>
          </p:nvSpPr>
          <p:spPr>
            <a:xfrm>
              <a:off x="8108285" y="3594355"/>
              <a:ext cx="3646035" cy="435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20000"/>
                </a:lnSpc>
              </a:pPr>
              <a:r>
                <a:rPr lang="zh-CN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移动端的应用，使得用户即点即用，交互式的体验功能与强大的兼容性为用户提供了更加流畅的感受</a:t>
              </a:r>
              <a:endParaRPr lang="zh-CN" altLang="zh-CN" sz="800" dirty="0">
                <a:solidFill>
                  <a:schemeClr val="bg1"/>
                </a:solidFill>
                <a:latin typeface="Agency FB" panose="020B0503020202020204" pitchFamily="34" charset="0"/>
                <a:ea typeface="Hiragino Sans GB W3" panose="020B0300000000000000" pitchFamily="34" charset="-122"/>
                <a:cs typeface="Open Sans" panose="020B0606030504020204" pitchFamily="34" charset="0"/>
                <a:sym typeface="News Gothic MT" panose="020B0504020203020204" charset="0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8312918" y="3413602"/>
              <a:ext cx="925116" cy="2761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zh-CN" sz="1000" b="1" dirty="0">
                  <a:solidFill>
                    <a:schemeClr val="bg1"/>
                  </a:solidFill>
                  <a:latin typeface="Agency FB" panose="020B0503020202020204" pitchFamily="34" charset="0"/>
                  <a:ea typeface="造字工房力黑（非商用）常规体" pitchFamily="50" charset="-122"/>
                  <a:sym typeface="News Gothic MT" panose="020B0504020203020204" charset="0"/>
                </a:rPr>
                <a:t>可视化操作</a:t>
              </a:r>
              <a:endParaRPr lang="zh-CN" altLang="zh-CN" sz="1000" b="1" dirty="0">
                <a:solidFill>
                  <a:schemeClr val="bg1"/>
                </a:solidFill>
                <a:latin typeface="Agency FB" panose="020B0503020202020204" pitchFamily="34" charset="0"/>
                <a:ea typeface="造字工房力黑（非商用）常规体" pitchFamily="50" charset="-122"/>
              </a:endParaRPr>
            </a:p>
          </p:txBody>
        </p:sp>
        <p:sp>
          <p:nvSpPr>
            <p:cNvPr id="141" name="矩形 55"/>
            <p:cNvSpPr/>
            <p:nvPr/>
          </p:nvSpPr>
          <p:spPr>
            <a:xfrm>
              <a:off x="946446" y="1335659"/>
              <a:ext cx="3646035" cy="601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3765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MVC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模式，在</a:t>
              </a: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storyboard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的</a:t>
              </a: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mainUI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中设计主界面的窗口，利用自动布局构建总体样式，图标样式均来自</a:t>
              </a: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SF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，</a:t>
              </a: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Assess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图标库，设计了白天黑夜两种模式</a:t>
              </a:r>
              <a:endParaRPr lang="zh-CN" altLang="en-US" sz="800" dirty="0">
                <a:solidFill>
                  <a:schemeClr val="bg1"/>
                </a:solidFill>
                <a:latin typeface="Agency FB" panose="020B0503020202020204" pitchFamily="34" charset="0"/>
                <a:ea typeface="Hiragino Sans GB W3" panose="020B0300000000000000" pitchFamily="34" charset="-122"/>
                <a:cs typeface="Open Sans" panose="020B0606030504020204" pitchFamily="34" charset="0"/>
                <a:sym typeface="News Gothic MT" panose="020B0504020203020204" charset="0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3559524" y="1160639"/>
              <a:ext cx="781304" cy="2761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zh-CN" sz="1000" b="1" dirty="0">
                  <a:solidFill>
                    <a:schemeClr val="bg1"/>
                  </a:solidFill>
                  <a:latin typeface="Agency FB" panose="020B0503020202020204" pitchFamily="34" charset="0"/>
                  <a:ea typeface="造字工房力黑（非商用）常规体" pitchFamily="50" charset="-122"/>
                  <a:sym typeface="News Gothic MT" panose="020B0504020203020204" charset="0"/>
                </a:rPr>
                <a:t>界面设计</a:t>
              </a:r>
              <a:endParaRPr lang="zh-CN" altLang="zh-CN" sz="1000" b="1" dirty="0">
                <a:solidFill>
                  <a:schemeClr val="bg1"/>
                </a:solidFill>
                <a:latin typeface="Agency FB" panose="020B0503020202020204" pitchFamily="34" charset="0"/>
                <a:ea typeface="造字工房力黑（非商用）常规体" pitchFamily="50" charset="-122"/>
                <a:sym typeface="News Gothic MT" panose="020B0504020203020204" charset="0"/>
              </a:endParaRPr>
            </a:p>
          </p:txBody>
        </p:sp>
        <p:sp>
          <p:nvSpPr>
            <p:cNvPr id="143" name="矩形 55"/>
            <p:cNvSpPr/>
            <p:nvPr/>
          </p:nvSpPr>
          <p:spPr>
            <a:xfrm>
              <a:off x="854046" y="3629896"/>
              <a:ext cx="3646035" cy="601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3765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xcode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作为</a:t>
              </a: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Apple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指定的官方编译软件，其强大的</a:t>
              </a: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IOS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，</a:t>
              </a: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OS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模拟器为设计者提供了更好的开发模式也便于各项功能的调试，</a:t>
              </a: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swiift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作为</a:t>
              </a:r>
              <a:r>
                <a:rPr lang="en-US" altLang="zh-CN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object-c</a:t>
              </a:r>
              <a:r>
                <a:rPr lang="zh-CN" altLang="en-US" sz="800" dirty="0">
                  <a:solidFill>
                    <a:schemeClr val="bg1"/>
                  </a:solidFill>
                  <a:latin typeface="Agency FB" panose="020B05030202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  <a:sym typeface="News Gothic MT" panose="020B0504020203020204" charset="0"/>
                </a:rPr>
                <a:t>的升级降低了开发难度与功能的整备</a:t>
              </a:r>
              <a:endParaRPr lang="zh-CN" altLang="en-US" sz="800" dirty="0">
                <a:solidFill>
                  <a:schemeClr val="bg1"/>
                </a:solidFill>
                <a:latin typeface="Agency FB" panose="020B0503020202020204" pitchFamily="34" charset="0"/>
                <a:ea typeface="Hiragino Sans GB W3" panose="020B0300000000000000" pitchFamily="34" charset="-122"/>
                <a:cs typeface="Open Sans" panose="020B0606030504020204" pitchFamily="34" charset="0"/>
                <a:sym typeface="News Gothic MT" panose="020B0504020203020204" charset="0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3480360" y="3454876"/>
              <a:ext cx="754832" cy="2761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000" b="1" dirty="0">
                  <a:solidFill>
                    <a:schemeClr val="bg1"/>
                  </a:solidFill>
                  <a:latin typeface="Agency FB" panose="020B0503020202020204" pitchFamily="34" charset="0"/>
                  <a:ea typeface="造字工房力黑（非商用）常规体" pitchFamily="50" charset="-122"/>
                  <a:sym typeface="News Gothic MT" panose="020B0504020203020204" charset="0"/>
                </a:rPr>
                <a:t>swift+xcode</a:t>
              </a:r>
              <a:endParaRPr lang="en-US" altLang="zh-CN" sz="1000" b="1" dirty="0">
                <a:solidFill>
                  <a:schemeClr val="bg1"/>
                </a:solidFill>
                <a:latin typeface="Agency FB" panose="020B0503020202020204" pitchFamily="34" charset="0"/>
                <a:ea typeface="造字工房力黑（非商用）常规体" pitchFamily="50" charset="-122"/>
                <a:sym typeface="News Gothic MT" panose="020B0504020203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 advTm="14000">
        <p15:prstTrans prst="fallOver"/>
      </p:transition>
    </mc:Choice>
    <mc:Fallback>
      <p:transition spd="slow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33333E-6 L 0.03894 -0.087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0" y="-53975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1" name="直接连接符 160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/>
          <p:cNvGrpSpPr/>
          <p:nvPr/>
        </p:nvGrpSpPr>
        <p:grpSpPr>
          <a:xfrm rot="21044801">
            <a:off x="500462" y="1408747"/>
            <a:ext cx="428563" cy="385036"/>
            <a:chOff x="9116907" y="1250587"/>
            <a:chExt cx="561612" cy="504571"/>
          </a:xfrm>
        </p:grpSpPr>
        <p:sp>
          <p:nvSpPr>
            <p:cNvPr id="165" name="椭圆 164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" name="弦形 171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10596702" y="716105"/>
            <a:ext cx="865950" cy="962829"/>
            <a:chOff x="10596702" y="716105"/>
            <a:chExt cx="865950" cy="962829"/>
          </a:xfrm>
        </p:grpSpPr>
        <p:grpSp>
          <p:nvGrpSpPr>
            <p:cNvPr id="177" name="组合 176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80" name="组合 179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81" name="空心弧 180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82" name="直接连接符 181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8" name="椭圆 177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409868" y="5886561"/>
            <a:ext cx="962829" cy="865950"/>
            <a:chOff x="409868" y="5886561"/>
            <a:chExt cx="962829" cy="865950"/>
          </a:xfrm>
        </p:grpSpPr>
        <p:grpSp>
          <p:nvGrpSpPr>
            <p:cNvPr id="184" name="组合 183"/>
            <p:cNvGrpSpPr/>
            <p:nvPr/>
          </p:nvGrpSpPr>
          <p:grpSpPr>
            <a:xfrm rot="15300000">
              <a:off x="458308" y="5838121"/>
              <a:ext cx="865950" cy="962829"/>
              <a:chOff x="701190" y="326732"/>
              <a:chExt cx="1323536" cy="1471608"/>
            </a:xfrm>
          </p:grpSpPr>
          <p:sp>
            <p:nvSpPr>
              <p:cNvPr id="186" name="椭圆 185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87" name="组合 186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88" name="空心弧 187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89" name="直接连接符 188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椭圆 184"/>
            <p:cNvSpPr/>
            <p:nvPr/>
          </p:nvSpPr>
          <p:spPr>
            <a:xfrm>
              <a:off x="685415" y="6052989"/>
              <a:ext cx="495702" cy="495702"/>
            </a:xfrm>
            <a:prstGeom prst="ellipse">
              <a:avLst/>
            </a:prstGeom>
            <a:blipFill dpi="0" rotWithShape="1">
              <a:blip r:embed="rId2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90" name="直接连接符 189"/>
          <p:cNvCxnSpPr/>
          <p:nvPr/>
        </p:nvCxnSpPr>
        <p:spPr>
          <a:xfrm rot="21044801" flipV="1">
            <a:off x="10028668" y="520173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组合 192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194" name="椭圆 193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弦形 194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3871215" y="454600"/>
            <a:ext cx="979350" cy="840509"/>
            <a:chOff x="3871215" y="454600"/>
            <a:chExt cx="979350" cy="840509"/>
          </a:xfrm>
        </p:grpSpPr>
        <p:grpSp>
          <p:nvGrpSpPr>
            <p:cNvPr id="197" name="组合 196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216" name="椭圆 215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7" name="椭圆 216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8" name="椭圆 217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19" name="组合 218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220" name="空心弧 219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221" name="直接连接符 220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组合 197"/>
            <p:cNvGrpSpPr/>
            <p:nvPr/>
          </p:nvGrpSpPr>
          <p:grpSpPr>
            <a:xfrm>
              <a:off x="4152879" y="651090"/>
              <a:ext cx="697686" cy="464289"/>
              <a:chOff x="4152879" y="651090"/>
              <a:chExt cx="697686" cy="464289"/>
            </a:xfrm>
          </p:grpSpPr>
          <p:grpSp>
            <p:nvGrpSpPr>
              <p:cNvPr id="199" name="组合 198"/>
              <p:cNvGrpSpPr/>
              <p:nvPr/>
            </p:nvGrpSpPr>
            <p:grpSpPr>
              <a:xfrm rot="18900000" flipH="1">
                <a:off x="4152879" y="651090"/>
                <a:ext cx="463486" cy="464289"/>
                <a:chOff x="5181600" y="981075"/>
                <a:chExt cx="1831975" cy="1835150"/>
              </a:xfrm>
            </p:grpSpPr>
            <p:sp>
              <p:nvSpPr>
                <p:cNvPr id="201" name="Oval 176"/>
                <p:cNvSpPr>
                  <a:spLocks noChangeArrowheads="1"/>
                </p:cNvSpPr>
                <p:nvPr/>
              </p:nvSpPr>
              <p:spPr bwMode="auto">
                <a:xfrm>
                  <a:off x="5181600" y="981075"/>
                  <a:ext cx="1831975" cy="1835150"/>
                </a:xfrm>
                <a:prstGeom prst="ellipse">
                  <a:avLst/>
                </a:prstGeom>
                <a:solidFill>
                  <a:srgbClr val="06B6E6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2" name="Freeform 177"/>
                <p:cNvSpPr>
                  <a:spLocks noEditPoints="1"/>
                </p:cNvSpPr>
                <p:nvPr/>
              </p:nvSpPr>
              <p:spPr bwMode="auto">
                <a:xfrm>
                  <a:off x="7013575" y="1890713"/>
                  <a:ext cx="0" cy="41275"/>
                </a:xfrm>
                <a:custGeom>
                  <a:avLst/>
                  <a:gdLst>
                    <a:gd name="T0" fmla="*/ 11 h 11"/>
                    <a:gd name="T1" fmla="*/ 11 h 11"/>
                    <a:gd name="T2" fmla="*/ 11 h 11"/>
                    <a:gd name="T3" fmla="*/ 10 h 11"/>
                    <a:gd name="T4" fmla="*/ 9 h 11"/>
                    <a:gd name="T5" fmla="*/ 9 h 11"/>
                    <a:gd name="T6" fmla="*/ 7 h 11"/>
                    <a:gd name="T7" fmla="*/ 7 h 11"/>
                    <a:gd name="T8" fmla="*/ 7 h 11"/>
                    <a:gd name="T9" fmla="*/ 6 h 11"/>
                    <a:gd name="T10" fmla="*/ 6 h 11"/>
                    <a:gd name="T11" fmla="*/ 6 h 11"/>
                    <a:gd name="T12" fmla="*/ 6 h 11"/>
                    <a:gd name="T13" fmla="*/ 5 h 11"/>
                    <a:gd name="T14" fmla="*/ 5 h 11"/>
                    <a:gd name="T15" fmla="*/ 5 h 11"/>
                    <a:gd name="T16" fmla="*/ 4 h 11"/>
                    <a:gd name="T17" fmla="*/ 4 h 11"/>
                    <a:gd name="T18" fmla="*/ 4 h 11"/>
                    <a:gd name="T19" fmla="*/ 4 h 11"/>
                    <a:gd name="T20" fmla="*/ 4 h 11"/>
                    <a:gd name="T21" fmla="*/ 3 h 11"/>
                    <a:gd name="T22" fmla="*/ 3 h 11"/>
                    <a:gd name="T23" fmla="*/ 3 h 11"/>
                    <a:gd name="T24" fmla="*/ 3 h 11"/>
                    <a:gd name="T25" fmla="*/ 2 h 11"/>
                    <a:gd name="T26" fmla="*/ 2 h 11"/>
                    <a:gd name="T27" fmla="*/ 2 h 11"/>
                    <a:gd name="T28" fmla="*/ 1 h 11"/>
                    <a:gd name="T29" fmla="*/ 1 h 11"/>
                    <a:gd name="T30" fmla="*/ 1 h 11"/>
                    <a:gd name="T31" fmla="*/ 1 h 11"/>
                    <a:gd name="T32" fmla="*/ 1 h 11"/>
                    <a:gd name="T33" fmla="*/ 1 h 11"/>
                    <a:gd name="T34" fmla="*/ 0 h 11"/>
                    <a:gd name="T35" fmla="*/ 0 h 11"/>
                    <a:gd name="T36" fmla="*/ 0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  <a:cxn ang="0">
                      <a:pos x="0" y="T21"/>
                    </a:cxn>
                    <a:cxn ang="0">
                      <a:pos x="0" y="T22"/>
                    </a:cxn>
                    <a:cxn ang="0">
                      <a:pos x="0" y="T23"/>
                    </a:cxn>
                    <a:cxn ang="0">
                      <a:pos x="0" y="T24"/>
                    </a:cxn>
                    <a:cxn ang="0">
                      <a:pos x="0" y="T25"/>
                    </a:cxn>
                    <a:cxn ang="0">
                      <a:pos x="0" y="T26"/>
                    </a:cxn>
                    <a:cxn ang="0">
                      <a:pos x="0" y="T27"/>
                    </a:cxn>
                    <a:cxn ang="0">
                      <a:pos x="0" y="T28"/>
                    </a:cxn>
                    <a:cxn ang="0">
                      <a:pos x="0" y="T29"/>
                    </a:cxn>
                    <a:cxn ang="0">
                      <a:pos x="0" y="T30"/>
                    </a:cxn>
                    <a:cxn ang="0">
                      <a:pos x="0" y="T31"/>
                    </a:cxn>
                    <a:cxn ang="0">
                      <a:pos x="0" y="T32"/>
                    </a:cxn>
                    <a:cxn ang="0">
                      <a:pos x="0" y="T33"/>
                    </a:cxn>
                    <a:cxn ang="0">
                      <a:pos x="0" y="T34"/>
                    </a:cxn>
                    <a:cxn ang="0">
                      <a:pos x="0" y="T35"/>
                    </a:cxn>
                    <a:cxn ang="0">
                      <a:pos x="0" y="T3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0" y="11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0" y="1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moveTo>
                        <a:pt x="0" y="9"/>
                      </a:move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7FFF7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Freeform 178"/>
                <p:cNvSpPr/>
                <p:nvPr/>
              </p:nvSpPr>
              <p:spPr bwMode="auto">
                <a:xfrm>
                  <a:off x="6330950" y="1296988"/>
                  <a:ext cx="682625" cy="1423988"/>
                </a:xfrm>
                <a:custGeom>
                  <a:avLst/>
                  <a:gdLst>
                    <a:gd name="T0" fmla="*/ 42 w 181"/>
                    <a:gd name="T1" fmla="*/ 0 h 377"/>
                    <a:gd name="T2" fmla="*/ 29 w 181"/>
                    <a:gd name="T3" fmla="*/ 68 h 377"/>
                    <a:gd name="T4" fmla="*/ 56 w 181"/>
                    <a:gd name="T5" fmla="*/ 274 h 377"/>
                    <a:gd name="T6" fmla="*/ 39 w 181"/>
                    <a:gd name="T7" fmla="*/ 317 h 377"/>
                    <a:gd name="T8" fmla="*/ 173 w 181"/>
                    <a:gd name="T9" fmla="*/ 223 h 377"/>
                    <a:gd name="T10" fmla="*/ 173 w 181"/>
                    <a:gd name="T11" fmla="*/ 223 h 377"/>
                    <a:gd name="T12" fmla="*/ 173 w 181"/>
                    <a:gd name="T13" fmla="*/ 223 h 377"/>
                    <a:gd name="T14" fmla="*/ 46 w 181"/>
                    <a:gd name="T15" fmla="*/ 377 h 377"/>
                    <a:gd name="T16" fmla="*/ 181 w 181"/>
                    <a:gd name="T17" fmla="*/ 168 h 377"/>
                    <a:gd name="T18" fmla="*/ 181 w 181"/>
                    <a:gd name="T19" fmla="*/ 168 h 377"/>
                    <a:gd name="T20" fmla="*/ 181 w 181"/>
                    <a:gd name="T21" fmla="*/ 168 h 377"/>
                    <a:gd name="T22" fmla="*/ 181 w 181"/>
                    <a:gd name="T23" fmla="*/ 168 h 377"/>
                    <a:gd name="T24" fmla="*/ 181 w 181"/>
                    <a:gd name="T25" fmla="*/ 167 h 377"/>
                    <a:gd name="T26" fmla="*/ 181 w 181"/>
                    <a:gd name="T27" fmla="*/ 167 h 377"/>
                    <a:gd name="T28" fmla="*/ 181 w 181"/>
                    <a:gd name="T29" fmla="*/ 166 h 377"/>
                    <a:gd name="T30" fmla="*/ 181 w 181"/>
                    <a:gd name="T31" fmla="*/ 166 h 377"/>
                    <a:gd name="T32" fmla="*/ 181 w 181"/>
                    <a:gd name="T33" fmla="*/ 164 h 377"/>
                    <a:gd name="T34" fmla="*/ 181 w 181"/>
                    <a:gd name="T35" fmla="*/ 164 h 377"/>
                    <a:gd name="T36" fmla="*/ 181 w 181"/>
                    <a:gd name="T37" fmla="*/ 164 h 377"/>
                    <a:gd name="T38" fmla="*/ 181 w 181"/>
                    <a:gd name="T39" fmla="*/ 164 h 377"/>
                    <a:gd name="T40" fmla="*/ 181 w 181"/>
                    <a:gd name="T41" fmla="*/ 163 h 377"/>
                    <a:gd name="T42" fmla="*/ 181 w 181"/>
                    <a:gd name="T43" fmla="*/ 163 h 377"/>
                    <a:gd name="T44" fmla="*/ 181 w 181"/>
                    <a:gd name="T45" fmla="*/ 163 h 377"/>
                    <a:gd name="T46" fmla="*/ 181 w 181"/>
                    <a:gd name="T47" fmla="*/ 163 h 377"/>
                    <a:gd name="T48" fmla="*/ 181 w 181"/>
                    <a:gd name="T49" fmla="*/ 163 h 377"/>
                    <a:gd name="T50" fmla="*/ 181 w 181"/>
                    <a:gd name="T51" fmla="*/ 163 h 377"/>
                    <a:gd name="T52" fmla="*/ 181 w 181"/>
                    <a:gd name="T53" fmla="*/ 162 h 377"/>
                    <a:gd name="T54" fmla="*/ 181 w 181"/>
                    <a:gd name="T55" fmla="*/ 162 h 377"/>
                    <a:gd name="T56" fmla="*/ 181 w 181"/>
                    <a:gd name="T57" fmla="*/ 162 h 377"/>
                    <a:gd name="T58" fmla="*/ 181 w 181"/>
                    <a:gd name="T59" fmla="*/ 162 h 377"/>
                    <a:gd name="T60" fmla="*/ 181 w 181"/>
                    <a:gd name="T61" fmla="*/ 162 h 377"/>
                    <a:gd name="T62" fmla="*/ 181 w 181"/>
                    <a:gd name="T63" fmla="*/ 161 h 377"/>
                    <a:gd name="T64" fmla="*/ 181 w 181"/>
                    <a:gd name="T65" fmla="*/ 161 h 377"/>
                    <a:gd name="T66" fmla="*/ 181 w 181"/>
                    <a:gd name="T67" fmla="*/ 161 h 377"/>
                    <a:gd name="T68" fmla="*/ 181 w 181"/>
                    <a:gd name="T69" fmla="*/ 161 h 377"/>
                    <a:gd name="T70" fmla="*/ 181 w 181"/>
                    <a:gd name="T71" fmla="*/ 161 h 377"/>
                    <a:gd name="T72" fmla="*/ 181 w 181"/>
                    <a:gd name="T73" fmla="*/ 160 h 377"/>
                    <a:gd name="T74" fmla="*/ 181 w 181"/>
                    <a:gd name="T75" fmla="*/ 160 h 377"/>
                    <a:gd name="T76" fmla="*/ 181 w 181"/>
                    <a:gd name="T77" fmla="*/ 160 h 377"/>
                    <a:gd name="T78" fmla="*/ 181 w 181"/>
                    <a:gd name="T79" fmla="*/ 160 h 377"/>
                    <a:gd name="T80" fmla="*/ 181 w 181"/>
                    <a:gd name="T81" fmla="*/ 160 h 377"/>
                    <a:gd name="T82" fmla="*/ 181 w 181"/>
                    <a:gd name="T83" fmla="*/ 160 h 377"/>
                    <a:gd name="T84" fmla="*/ 181 w 181"/>
                    <a:gd name="T85" fmla="*/ 159 h 377"/>
                    <a:gd name="T86" fmla="*/ 181 w 181"/>
                    <a:gd name="T87" fmla="*/ 159 h 377"/>
                    <a:gd name="T88" fmla="*/ 181 w 181"/>
                    <a:gd name="T89" fmla="*/ 159 h 377"/>
                    <a:gd name="T90" fmla="*/ 181 w 181"/>
                    <a:gd name="T91" fmla="*/ 159 h 377"/>
                    <a:gd name="T92" fmla="*/ 181 w 181"/>
                    <a:gd name="T93" fmla="*/ 159 h 377"/>
                    <a:gd name="T94" fmla="*/ 181 w 181"/>
                    <a:gd name="T95" fmla="*/ 159 h 377"/>
                    <a:gd name="T96" fmla="*/ 181 w 181"/>
                    <a:gd name="T97" fmla="*/ 159 h 377"/>
                    <a:gd name="T98" fmla="*/ 181 w 181"/>
                    <a:gd name="T99" fmla="*/ 158 h 377"/>
                    <a:gd name="T100" fmla="*/ 181 w 181"/>
                    <a:gd name="T101" fmla="*/ 158 h 377"/>
                    <a:gd name="T102" fmla="*/ 181 w 181"/>
                    <a:gd name="T103" fmla="*/ 158 h 377"/>
                    <a:gd name="T104" fmla="*/ 181 w 181"/>
                    <a:gd name="T105" fmla="*/ 158 h 377"/>
                    <a:gd name="T106" fmla="*/ 181 w 181"/>
                    <a:gd name="T107" fmla="*/ 158 h 377"/>
                    <a:gd name="T108" fmla="*/ 181 w 181"/>
                    <a:gd name="T109" fmla="*/ 158 h 377"/>
                    <a:gd name="T110" fmla="*/ 181 w 181"/>
                    <a:gd name="T111" fmla="*/ 157 h 377"/>
                    <a:gd name="T112" fmla="*/ 181 w 181"/>
                    <a:gd name="T113" fmla="*/ 157 h 377"/>
                    <a:gd name="T114" fmla="*/ 181 w 181"/>
                    <a:gd name="T115" fmla="*/ 157 h 377"/>
                    <a:gd name="T116" fmla="*/ 181 w 181"/>
                    <a:gd name="T117" fmla="*/ 157 h 377"/>
                    <a:gd name="T118" fmla="*/ 181 w 181"/>
                    <a:gd name="T119" fmla="*/ 157 h 377"/>
                    <a:gd name="T120" fmla="*/ 152 w 181"/>
                    <a:gd name="T121" fmla="*/ 43 h 377"/>
                    <a:gd name="T122" fmla="*/ 42 w 181"/>
                    <a:gd name="T123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81" h="377">
                      <a:moveTo>
                        <a:pt x="42" y="0"/>
                      </a:moveTo>
                      <a:cubicBezTo>
                        <a:pt x="0" y="0"/>
                        <a:pt x="18" y="50"/>
                        <a:pt x="29" y="68"/>
                      </a:cubicBezTo>
                      <a:cubicBezTo>
                        <a:pt x="56" y="112"/>
                        <a:pt x="95" y="140"/>
                        <a:pt x="56" y="274"/>
                      </a:cubicBezTo>
                      <a:cubicBezTo>
                        <a:pt x="51" y="290"/>
                        <a:pt x="46" y="304"/>
                        <a:pt x="39" y="317"/>
                      </a:cubicBezTo>
                      <a:cubicBezTo>
                        <a:pt x="94" y="302"/>
                        <a:pt x="141" y="268"/>
                        <a:pt x="173" y="223"/>
                      </a:cubicBezTo>
                      <a:cubicBezTo>
                        <a:pt x="173" y="223"/>
                        <a:pt x="173" y="223"/>
                        <a:pt x="173" y="223"/>
                      </a:cubicBezTo>
                      <a:cubicBezTo>
                        <a:pt x="173" y="223"/>
                        <a:pt x="173" y="223"/>
                        <a:pt x="173" y="223"/>
                      </a:cubicBezTo>
                      <a:cubicBezTo>
                        <a:pt x="154" y="290"/>
                        <a:pt x="108" y="346"/>
                        <a:pt x="46" y="377"/>
                      </a:cubicBezTo>
                      <a:cubicBezTo>
                        <a:pt x="124" y="339"/>
                        <a:pt x="178" y="260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7"/>
                        <a:pt x="181" y="167"/>
                        <a:pt x="181" y="167"/>
                      </a:cubicBezTo>
                      <a:cubicBezTo>
                        <a:pt x="181" y="167"/>
                        <a:pt x="181" y="167"/>
                        <a:pt x="181" y="167"/>
                      </a:cubicBezTo>
                      <a:cubicBezTo>
                        <a:pt x="181" y="167"/>
                        <a:pt x="181" y="167"/>
                        <a:pt x="181" y="166"/>
                      </a:cubicBezTo>
                      <a:cubicBezTo>
                        <a:pt x="181" y="166"/>
                        <a:pt x="181" y="166"/>
                        <a:pt x="181" y="166"/>
                      </a:cubicBezTo>
                      <a:cubicBezTo>
                        <a:pt x="181" y="166"/>
                        <a:pt x="181" y="165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16"/>
                        <a:pt x="170" y="77"/>
                        <a:pt x="152" y="43"/>
                      </a:cubicBezTo>
                      <a:cubicBezTo>
                        <a:pt x="97" y="12"/>
                        <a:pt x="63" y="0"/>
                        <a:pt x="42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4" name="Freeform 179"/>
                <p:cNvSpPr/>
                <p:nvPr/>
              </p:nvSpPr>
              <p:spPr bwMode="auto">
                <a:xfrm>
                  <a:off x="5186363" y="1071563"/>
                  <a:ext cx="1041400" cy="1350963"/>
                </a:xfrm>
                <a:custGeom>
                  <a:avLst/>
                  <a:gdLst>
                    <a:gd name="T0" fmla="*/ 136 w 276"/>
                    <a:gd name="T1" fmla="*/ 0 h 358"/>
                    <a:gd name="T2" fmla="*/ 0 w 276"/>
                    <a:gd name="T3" fmla="*/ 198 h 358"/>
                    <a:gd name="T4" fmla="*/ 0 w 276"/>
                    <a:gd name="T5" fmla="*/ 198 h 358"/>
                    <a:gd name="T6" fmla="*/ 47 w 276"/>
                    <a:gd name="T7" fmla="*/ 74 h 358"/>
                    <a:gd name="T8" fmla="*/ 41 w 276"/>
                    <a:gd name="T9" fmla="*/ 139 h 358"/>
                    <a:gd name="T10" fmla="*/ 168 w 276"/>
                    <a:gd name="T11" fmla="*/ 358 h 358"/>
                    <a:gd name="T12" fmla="*/ 240 w 276"/>
                    <a:gd name="T13" fmla="*/ 246 h 358"/>
                    <a:gd name="T14" fmla="*/ 165 w 276"/>
                    <a:gd name="T15" fmla="*/ 94 h 358"/>
                    <a:gd name="T16" fmla="*/ 136 w 276"/>
                    <a:gd name="T17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6" h="358">
                      <a:moveTo>
                        <a:pt x="136" y="0"/>
                      </a:moveTo>
                      <a:cubicBezTo>
                        <a:pt x="61" y="37"/>
                        <a:pt x="7" y="111"/>
                        <a:pt x="0" y="198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4" y="153"/>
                        <a:pt x="22" y="109"/>
                        <a:pt x="47" y="74"/>
                      </a:cubicBezTo>
                      <a:cubicBezTo>
                        <a:pt x="41" y="95"/>
                        <a:pt x="41" y="117"/>
                        <a:pt x="41" y="139"/>
                      </a:cubicBezTo>
                      <a:cubicBezTo>
                        <a:pt x="41" y="233"/>
                        <a:pt x="91" y="317"/>
                        <a:pt x="168" y="358"/>
                      </a:cubicBezTo>
                      <a:cubicBezTo>
                        <a:pt x="187" y="333"/>
                        <a:pt x="217" y="290"/>
                        <a:pt x="240" y="246"/>
                      </a:cubicBezTo>
                      <a:cubicBezTo>
                        <a:pt x="276" y="176"/>
                        <a:pt x="265" y="110"/>
                        <a:pt x="165" y="94"/>
                      </a:cubicBezTo>
                      <a:cubicBezTo>
                        <a:pt x="86" y="81"/>
                        <a:pt x="119" y="24"/>
                        <a:pt x="136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5" name="Oval 180"/>
                <p:cNvSpPr>
                  <a:spLocks noChangeArrowheads="1"/>
                </p:cNvSpPr>
                <p:nvPr/>
              </p:nvSpPr>
              <p:spPr bwMode="auto">
                <a:xfrm>
                  <a:off x="5753100" y="1055688"/>
                  <a:ext cx="290513" cy="306388"/>
                </a:xfrm>
                <a:prstGeom prst="ellipse">
                  <a:avLst/>
                </a:pr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Oval 181"/>
                <p:cNvSpPr>
                  <a:spLocks noChangeArrowheads="1"/>
                </p:cNvSpPr>
                <p:nvPr/>
              </p:nvSpPr>
              <p:spPr bwMode="auto">
                <a:xfrm>
                  <a:off x="6076950" y="1211263"/>
                  <a:ext cx="95250" cy="93663"/>
                </a:xfrm>
                <a:prstGeom prst="ellipse">
                  <a:avLst/>
                </a:pr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7" name="Freeform 182"/>
                <p:cNvSpPr/>
                <p:nvPr/>
              </p:nvSpPr>
              <p:spPr bwMode="auto">
                <a:xfrm>
                  <a:off x="5972175" y="2441575"/>
                  <a:ext cx="241300" cy="82550"/>
                </a:xfrm>
                <a:custGeom>
                  <a:avLst/>
                  <a:gdLst>
                    <a:gd name="T0" fmla="*/ 27 w 64"/>
                    <a:gd name="T1" fmla="*/ 0 h 22"/>
                    <a:gd name="T2" fmla="*/ 3 w 64"/>
                    <a:gd name="T3" fmla="*/ 9 h 22"/>
                    <a:gd name="T4" fmla="*/ 0 w 64"/>
                    <a:gd name="T5" fmla="*/ 12 h 22"/>
                    <a:gd name="T6" fmla="*/ 64 w 64"/>
                    <a:gd name="T7" fmla="*/ 22 h 22"/>
                    <a:gd name="T8" fmla="*/ 58 w 64"/>
                    <a:gd name="T9" fmla="*/ 14 h 22"/>
                    <a:gd name="T10" fmla="*/ 27 w 64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22">
                      <a:moveTo>
                        <a:pt x="27" y="0"/>
                      </a:moveTo>
                      <a:cubicBezTo>
                        <a:pt x="18" y="0"/>
                        <a:pt x="10" y="3"/>
                        <a:pt x="3" y="9"/>
                      </a:cubicBezTo>
                      <a:cubicBezTo>
                        <a:pt x="2" y="10"/>
                        <a:pt x="1" y="11"/>
                        <a:pt x="0" y="12"/>
                      </a:cubicBezTo>
                      <a:cubicBezTo>
                        <a:pt x="20" y="18"/>
                        <a:pt x="42" y="22"/>
                        <a:pt x="64" y="22"/>
                      </a:cubicBezTo>
                      <a:cubicBezTo>
                        <a:pt x="63" y="20"/>
                        <a:pt x="61" y="17"/>
                        <a:pt x="58" y="14"/>
                      </a:cubicBezTo>
                      <a:cubicBezTo>
                        <a:pt x="50" y="5"/>
                        <a:pt x="38" y="0"/>
                        <a:pt x="27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8" name="Freeform 183"/>
                <p:cNvSpPr/>
                <p:nvPr/>
              </p:nvSpPr>
              <p:spPr bwMode="auto">
                <a:xfrm>
                  <a:off x="6107113" y="2271713"/>
                  <a:ext cx="180975" cy="161925"/>
                </a:xfrm>
                <a:custGeom>
                  <a:avLst/>
                  <a:gdLst>
                    <a:gd name="T0" fmla="*/ 24 w 48"/>
                    <a:gd name="T1" fmla="*/ 0 h 43"/>
                    <a:gd name="T2" fmla="*/ 10 w 48"/>
                    <a:gd name="T3" fmla="*/ 5 h 43"/>
                    <a:gd name="T4" fmla="*/ 8 w 48"/>
                    <a:gd name="T5" fmla="*/ 36 h 43"/>
                    <a:gd name="T6" fmla="*/ 24 w 48"/>
                    <a:gd name="T7" fmla="*/ 43 h 43"/>
                    <a:gd name="T8" fmla="*/ 38 w 48"/>
                    <a:gd name="T9" fmla="*/ 38 h 43"/>
                    <a:gd name="T10" fmla="*/ 40 w 48"/>
                    <a:gd name="T11" fmla="*/ 7 h 43"/>
                    <a:gd name="T12" fmla="*/ 24 w 48"/>
                    <a:gd name="T13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43">
                      <a:moveTo>
                        <a:pt x="24" y="0"/>
                      </a:moveTo>
                      <a:cubicBezTo>
                        <a:pt x="19" y="0"/>
                        <a:pt x="14" y="2"/>
                        <a:pt x="10" y="5"/>
                      </a:cubicBezTo>
                      <a:cubicBezTo>
                        <a:pt x="1" y="13"/>
                        <a:pt x="0" y="27"/>
                        <a:pt x="8" y="36"/>
                      </a:cubicBezTo>
                      <a:cubicBezTo>
                        <a:pt x="12" y="40"/>
                        <a:pt x="18" y="43"/>
                        <a:pt x="24" y="43"/>
                      </a:cubicBezTo>
                      <a:cubicBezTo>
                        <a:pt x="29" y="43"/>
                        <a:pt x="34" y="41"/>
                        <a:pt x="38" y="38"/>
                      </a:cubicBezTo>
                      <a:cubicBezTo>
                        <a:pt x="47" y="30"/>
                        <a:pt x="48" y="16"/>
                        <a:pt x="40" y="7"/>
                      </a:cubicBezTo>
                      <a:cubicBezTo>
                        <a:pt x="36" y="3"/>
                        <a:pt x="30" y="0"/>
                        <a:pt x="24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Freeform 184"/>
                <p:cNvSpPr/>
                <p:nvPr/>
              </p:nvSpPr>
              <p:spPr bwMode="auto">
                <a:xfrm>
                  <a:off x="6232525" y="2430463"/>
                  <a:ext cx="104775" cy="93663"/>
                </a:xfrm>
                <a:custGeom>
                  <a:avLst/>
                  <a:gdLst>
                    <a:gd name="T0" fmla="*/ 14 w 28"/>
                    <a:gd name="T1" fmla="*/ 0 h 25"/>
                    <a:gd name="T2" fmla="*/ 6 w 28"/>
                    <a:gd name="T3" fmla="*/ 3 h 25"/>
                    <a:gd name="T4" fmla="*/ 5 w 28"/>
                    <a:gd name="T5" fmla="*/ 21 h 25"/>
                    <a:gd name="T6" fmla="*/ 14 w 28"/>
                    <a:gd name="T7" fmla="*/ 25 h 25"/>
                    <a:gd name="T8" fmla="*/ 16 w 28"/>
                    <a:gd name="T9" fmla="*/ 25 h 25"/>
                    <a:gd name="T10" fmla="*/ 23 w 28"/>
                    <a:gd name="T11" fmla="*/ 22 h 25"/>
                    <a:gd name="T12" fmla="*/ 24 w 28"/>
                    <a:gd name="T13" fmla="*/ 4 h 25"/>
                    <a:gd name="T14" fmla="*/ 14 w 28"/>
                    <a:gd name="T1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25">
                      <a:moveTo>
                        <a:pt x="14" y="0"/>
                      </a:moveTo>
                      <a:cubicBezTo>
                        <a:pt x="11" y="0"/>
                        <a:pt x="8" y="1"/>
                        <a:pt x="6" y="3"/>
                      </a:cubicBezTo>
                      <a:cubicBezTo>
                        <a:pt x="1" y="8"/>
                        <a:pt x="0" y="16"/>
                        <a:pt x="5" y="21"/>
                      </a:cubicBezTo>
                      <a:cubicBezTo>
                        <a:pt x="7" y="24"/>
                        <a:pt x="10" y="25"/>
                        <a:pt x="14" y="25"/>
                      </a:cubicBezTo>
                      <a:cubicBezTo>
                        <a:pt x="14" y="25"/>
                        <a:pt x="15" y="25"/>
                        <a:pt x="16" y="25"/>
                      </a:cubicBezTo>
                      <a:cubicBezTo>
                        <a:pt x="19" y="25"/>
                        <a:pt x="21" y="24"/>
                        <a:pt x="23" y="22"/>
                      </a:cubicBezTo>
                      <a:cubicBezTo>
                        <a:pt x="28" y="17"/>
                        <a:pt x="28" y="9"/>
                        <a:pt x="24" y="4"/>
                      </a:cubicBezTo>
                      <a:cubicBezTo>
                        <a:pt x="21" y="1"/>
                        <a:pt x="18" y="0"/>
                        <a:pt x="14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0" name="Freeform 185"/>
                <p:cNvSpPr>
                  <a:spLocks noEditPoints="1"/>
                </p:cNvSpPr>
                <p:nvPr/>
              </p:nvSpPr>
              <p:spPr bwMode="auto">
                <a:xfrm>
                  <a:off x="6099175" y="2816225"/>
                  <a:ext cx="19050" cy="0"/>
                </a:xfrm>
                <a:custGeom>
                  <a:avLst/>
                  <a:gdLst>
                    <a:gd name="T0" fmla="*/ 0 w 5"/>
                    <a:gd name="T1" fmla="*/ 0 w 5"/>
                    <a:gd name="T2" fmla="*/ 0 w 5"/>
                    <a:gd name="T3" fmla="*/ 0 w 5"/>
                    <a:gd name="T4" fmla="*/ 0 w 5"/>
                    <a:gd name="T5" fmla="*/ 0 w 5"/>
                    <a:gd name="T6" fmla="*/ 1 w 5"/>
                    <a:gd name="T7" fmla="*/ 1 w 5"/>
                    <a:gd name="T8" fmla="*/ 1 w 5"/>
                    <a:gd name="T9" fmla="*/ 1 w 5"/>
                    <a:gd name="T10" fmla="*/ 1 w 5"/>
                    <a:gd name="T11" fmla="*/ 1 w 5"/>
                    <a:gd name="T12" fmla="*/ 1 w 5"/>
                    <a:gd name="T13" fmla="*/ 1 w 5"/>
                    <a:gd name="T14" fmla="*/ 1 w 5"/>
                    <a:gd name="T15" fmla="*/ 2 w 5"/>
                    <a:gd name="T16" fmla="*/ 2 w 5"/>
                    <a:gd name="T17" fmla="*/ 2 w 5"/>
                    <a:gd name="T18" fmla="*/ 2 w 5"/>
                    <a:gd name="T19" fmla="*/ 2 w 5"/>
                    <a:gd name="T20" fmla="*/ 2 w 5"/>
                    <a:gd name="T21" fmla="*/ 3 w 5"/>
                    <a:gd name="T22" fmla="*/ 3 w 5"/>
                    <a:gd name="T23" fmla="*/ 3 w 5"/>
                    <a:gd name="T24" fmla="*/ 3 w 5"/>
                    <a:gd name="T25" fmla="*/ 3 w 5"/>
                    <a:gd name="T26" fmla="*/ 3 w 5"/>
                    <a:gd name="T27" fmla="*/ 4 w 5"/>
                    <a:gd name="T28" fmla="*/ 4 w 5"/>
                    <a:gd name="T29" fmla="*/ 4 w 5"/>
                    <a:gd name="T30" fmla="*/ 4 w 5"/>
                    <a:gd name="T31" fmla="*/ 4 w 5"/>
                    <a:gd name="T32" fmla="*/ 4 w 5"/>
                    <a:gd name="T33" fmla="*/ 5 w 5"/>
                    <a:gd name="T34" fmla="*/ 5 w 5"/>
                    <a:gd name="T35" fmla="*/ 5 w 5"/>
                    <a:gd name="T36" fmla="*/ 5 w 5"/>
                    <a:gd name="T37" fmla="*/ 5 w 5"/>
                    <a:gd name="T38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  <a:cxn ang="0">
                      <a:pos x="T7" y="0"/>
                    </a:cxn>
                    <a:cxn ang="0">
                      <a:pos x="T8" y="0"/>
                    </a:cxn>
                    <a:cxn ang="0">
                      <a:pos x="T9" y="0"/>
                    </a:cxn>
                    <a:cxn ang="0">
                      <a:pos x="T10" y="0"/>
                    </a:cxn>
                    <a:cxn ang="0">
                      <a:pos x="T11" y="0"/>
                    </a:cxn>
                    <a:cxn ang="0">
                      <a:pos x="T12" y="0"/>
                    </a:cxn>
                    <a:cxn ang="0">
                      <a:pos x="T13" y="0"/>
                    </a:cxn>
                    <a:cxn ang="0">
                      <a:pos x="T14" y="0"/>
                    </a:cxn>
                    <a:cxn ang="0">
                      <a:pos x="T15" y="0"/>
                    </a:cxn>
                    <a:cxn ang="0">
                      <a:pos x="T16" y="0"/>
                    </a:cxn>
                    <a:cxn ang="0">
                      <a:pos x="T17" y="0"/>
                    </a:cxn>
                    <a:cxn ang="0">
                      <a:pos x="T18" y="0"/>
                    </a:cxn>
                    <a:cxn ang="0">
                      <a:pos x="T19" y="0"/>
                    </a:cxn>
                    <a:cxn ang="0">
                      <a:pos x="T20" y="0"/>
                    </a:cxn>
                    <a:cxn ang="0">
                      <a:pos x="T21" y="0"/>
                    </a:cxn>
                    <a:cxn ang="0">
                      <a:pos x="T22" y="0"/>
                    </a:cxn>
                    <a:cxn ang="0">
                      <a:pos x="T23" y="0"/>
                    </a:cxn>
                    <a:cxn ang="0">
                      <a:pos x="T24" y="0"/>
                    </a:cxn>
                    <a:cxn ang="0">
                      <a:pos x="T25" y="0"/>
                    </a:cxn>
                    <a:cxn ang="0">
                      <a:pos x="T26" y="0"/>
                    </a:cxn>
                    <a:cxn ang="0">
                      <a:pos x="T27" y="0"/>
                    </a:cxn>
                    <a:cxn ang="0">
                      <a:pos x="T28" y="0"/>
                    </a:cxn>
                    <a:cxn ang="0">
                      <a:pos x="T29" y="0"/>
                    </a:cxn>
                    <a:cxn ang="0">
                      <a:pos x="T30" y="0"/>
                    </a:cxn>
                    <a:cxn ang="0">
                      <a:pos x="T31" y="0"/>
                    </a:cxn>
                    <a:cxn ang="0">
                      <a:pos x="T32" y="0"/>
                    </a:cxn>
                    <a:cxn ang="0">
                      <a:pos x="T33" y="0"/>
                    </a:cxn>
                    <a:cxn ang="0">
                      <a:pos x="T34" y="0"/>
                    </a:cxn>
                    <a:cxn ang="0">
                      <a:pos x="T35" y="0"/>
                    </a:cxn>
                    <a:cxn ang="0">
                      <a:pos x="T36" y="0"/>
                    </a:cxn>
                    <a:cxn ang="0">
                      <a:pos x="T37" y="0"/>
                    </a:cxn>
                    <a:cxn ang="0">
                      <a:pos x="T38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1" name="Freeform 186"/>
                <p:cNvSpPr/>
                <p:nvPr/>
              </p:nvSpPr>
              <p:spPr bwMode="auto">
                <a:xfrm>
                  <a:off x="5181600" y="1803401"/>
                  <a:ext cx="1322387" cy="1012824"/>
                </a:xfrm>
                <a:custGeom>
                  <a:avLst/>
                  <a:gdLst>
                    <a:gd name="T0" fmla="*/ 16 w 350"/>
                    <a:gd name="T1" fmla="*/ 0 h 268"/>
                    <a:gd name="T2" fmla="*/ 1 w 350"/>
                    <a:gd name="T3" fmla="*/ 4 h 268"/>
                    <a:gd name="T4" fmla="*/ 0 w 350"/>
                    <a:gd name="T5" fmla="*/ 25 h 268"/>
                    <a:gd name="T6" fmla="*/ 0 w 350"/>
                    <a:gd name="T7" fmla="*/ 25 h 268"/>
                    <a:gd name="T8" fmla="*/ 242 w 350"/>
                    <a:gd name="T9" fmla="*/ 268 h 268"/>
                    <a:gd name="T10" fmla="*/ 243 w 350"/>
                    <a:gd name="T11" fmla="*/ 268 h 268"/>
                    <a:gd name="T12" fmla="*/ 243 w 350"/>
                    <a:gd name="T13" fmla="*/ 268 h 268"/>
                    <a:gd name="T14" fmla="*/ 243 w 350"/>
                    <a:gd name="T15" fmla="*/ 268 h 268"/>
                    <a:gd name="T16" fmla="*/ 243 w 350"/>
                    <a:gd name="T17" fmla="*/ 268 h 268"/>
                    <a:gd name="T18" fmla="*/ 244 w 350"/>
                    <a:gd name="T19" fmla="*/ 268 h 268"/>
                    <a:gd name="T20" fmla="*/ 244 w 350"/>
                    <a:gd name="T21" fmla="*/ 268 h 268"/>
                    <a:gd name="T22" fmla="*/ 244 w 350"/>
                    <a:gd name="T23" fmla="*/ 268 h 268"/>
                    <a:gd name="T24" fmla="*/ 244 w 350"/>
                    <a:gd name="T25" fmla="*/ 268 h 268"/>
                    <a:gd name="T26" fmla="*/ 244 w 350"/>
                    <a:gd name="T27" fmla="*/ 268 h 268"/>
                    <a:gd name="T28" fmla="*/ 244 w 350"/>
                    <a:gd name="T29" fmla="*/ 268 h 268"/>
                    <a:gd name="T30" fmla="*/ 245 w 350"/>
                    <a:gd name="T31" fmla="*/ 268 h 268"/>
                    <a:gd name="T32" fmla="*/ 245 w 350"/>
                    <a:gd name="T33" fmla="*/ 268 h 268"/>
                    <a:gd name="T34" fmla="*/ 245 w 350"/>
                    <a:gd name="T35" fmla="*/ 268 h 268"/>
                    <a:gd name="T36" fmla="*/ 245 w 350"/>
                    <a:gd name="T37" fmla="*/ 268 h 268"/>
                    <a:gd name="T38" fmla="*/ 246 w 350"/>
                    <a:gd name="T39" fmla="*/ 268 h 268"/>
                    <a:gd name="T40" fmla="*/ 246 w 350"/>
                    <a:gd name="T41" fmla="*/ 268 h 268"/>
                    <a:gd name="T42" fmla="*/ 246 w 350"/>
                    <a:gd name="T43" fmla="*/ 268 h 268"/>
                    <a:gd name="T44" fmla="*/ 246 w 350"/>
                    <a:gd name="T45" fmla="*/ 268 h 268"/>
                    <a:gd name="T46" fmla="*/ 247 w 350"/>
                    <a:gd name="T47" fmla="*/ 268 h 268"/>
                    <a:gd name="T48" fmla="*/ 247 w 350"/>
                    <a:gd name="T49" fmla="*/ 268 h 268"/>
                    <a:gd name="T50" fmla="*/ 247 w 350"/>
                    <a:gd name="T51" fmla="*/ 268 h 268"/>
                    <a:gd name="T52" fmla="*/ 247 w 350"/>
                    <a:gd name="T53" fmla="*/ 268 h 268"/>
                    <a:gd name="T54" fmla="*/ 248 w 350"/>
                    <a:gd name="T55" fmla="*/ 268 h 268"/>
                    <a:gd name="T56" fmla="*/ 248 w 350"/>
                    <a:gd name="T57" fmla="*/ 268 h 268"/>
                    <a:gd name="T58" fmla="*/ 248 w 350"/>
                    <a:gd name="T59" fmla="*/ 268 h 268"/>
                    <a:gd name="T60" fmla="*/ 248 w 350"/>
                    <a:gd name="T61" fmla="*/ 268 h 268"/>
                    <a:gd name="T62" fmla="*/ 350 w 350"/>
                    <a:gd name="T63" fmla="*/ 243 h 268"/>
                    <a:gd name="T64" fmla="*/ 255 w 350"/>
                    <a:gd name="T65" fmla="*/ 268 h 268"/>
                    <a:gd name="T66" fmla="*/ 343 w 350"/>
                    <a:gd name="T67" fmla="*/ 183 h 268"/>
                    <a:gd name="T68" fmla="*/ 294 w 350"/>
                    <a:gd name="T69" fmla="*/ 191 h 268"/>
                    <a:gd name="T70" fmla="*/ 292 w 350"/>
                    <a:gd name="T71" fmla="*/ 191 h 268"/>
                    <a:gd name="T72" fmla="*/ 292 w 350"/>
                    <a:gd name="T73" fmla="*/ 191 h 268"/>
                    <a:gd name="T74" fmla="*/ 278 w 350"/>
                    <a:gd name="T75" fmla="*/ 192 h 268"/>
                    <a:gd name="T76" fmla="*/ 273 w 350"/>
                    <a:gd name="T77" fmla="*/ 191 h 268"/>
                    <a:gd name="T78" fmla="*/ 266 w 350"/>
                    <a:gd name="T79" fmla="*/ 239 h 268"/>
                    <a:gd name="T80" fmla="*/ 241 w 350"/>
                    <a:gd name="T81" fmla="*/ 248 h 268"/>
                    <a:gd name="T82" fmla="*/ 210 w 350"/>
                    <a:gd name="T83" fmla="*/ 233 h 268"/>
                    <a:gd name="T84" fmla="*/ 209 w 350"/>
                    <a:gd name="T85" fmla="*/ 181 h 268"/>
                    <a:gd name="T86" fmla="*/ 169 w 350"/>
                    <a:gd name="T87" fmla="*/ 164 h 268"/>
                    <a:gd name="T88" fmla="*/ 150 w 350"/>
                    <a:gd name="T89" fmla="*/ 188 h 268"/>
                    <a:gd name="T90" fmla="*/ 117 w 350"/>
                    <a:gd name="T91" fmla="*/ 206 h 268"/>
                    <a:gd name="T92" fmla="*/ 70 w 350"/>
                    <a:gd name="T93" fmla="*/ 108 h 268"/>
                    <a:gd name="T94" fmla="*/ 16 w 350"/>
                    <a:gd name="T95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50" h="268">
                      <a:moveTo>
                        <a:pt x="16" y="0"/>
                      </a:moveTo>
                      <a:cubicBezTo>
                        <a:pt x="10" y="0"/>
                        <a:pt x="5" y="2"/>
                        <a:pt x="1" y="4"/>
                      </a:cubicBezTo>
                      <a:cubicBezTo>
                        <a:pt x="0" y="11"/>
                        <a:pt x="0" y="18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59"/>
                        <a:pt x="108" y="268"/>
                        <a:pt x="242" y="268"/>
                      </a:cubicBezTo>
                      <a:cubicBezTo>
                        <a:pt x="242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84" y="267"/>
                        <a:pt x="319" y="258"/>
                        <a:pt x="350" y="243"/>
                      </a:cubicBezTo>
                      <a:cubicBezTo>
                        <a:pt x="321" y="257"/>
                        <a:pt x="289" y="266"/>
                        <a:pt x="255" y="268"/>
                      </a:cubicBezTo>
                      <a:cubicBezTo>
                        <a:pt x="284" y="254"/>
                        <a:pt x="319" y="229"/>
                        <a:pt x="343" y="183"/>
                      </a:cubicBezTo>
                      <a:cubicBezTo>
                        <a:pt x="327" y="187"/>
                        <a:pt x="311" y="190"/>
                        <a:pt x="294" y="191"/>
                      </a:cubicBezTo>
                      <a:cubicBezTo>
                        <a:pt x="294" y="191"/>
                        <a:pt x="293" y="191"/>
                        <a:pt x="292" y="191"/>
                      </a:cubicBezTo>
                      <a:cubicBezTo>
                        <a:pt x="292" y="191"/>
                        <a:pt x="292" y="191"/>
                        <a:pt x="292" y="191"/>
                      </a:cubicBezTo>
                      <a:cubicBezTo>
                        <a:pt x="287" y="191"/>
                        <a:pt x="283" y="192"/>
                        <a:pt x="278" y="192"/>
                      </a:cubicBezTo>
                      <a:cubicBezTo>
                        <a:pt x="277" y="192"/>
                        <a:pt x="275" y="192"/>
                        <a:pt x="273" y="191"/>
                      </a:cubicBezTo>
                      <a:cubicBezTo>
                        <a:pt x="282" y="208"/>
                        <a:pt x="279" y="227"/>
                        <a:pt x="266" y="239"/>
                      </a:cubicBezTo>
                      <a:cubicBezTo>
                        <a:pt x="259" y="245"/>
                        <a:pt x="250" y="248"/>
                        <a:pt x="241" y="248"/>
                      </a:cubicBezTo>
                      <a:cubicBezTo>
                        <a:pt x="230" y="248"/>
                        <a:pt x="218" y="243"/>
                        <a:pt x="210" y="233"/>
                      </a:cubicBezTo>
                      <a:cubicBezTo>
                        <a:pt x="196" y="218"/>
                        <a:pt x="196" y="195"/>
                        <a:pt x="209" y="181"/>
                      </a:cubicBezTo>
                      <a:cubicBezTo>
                        <a:pt x="195" y="176"/>
                        <a:pt x="181" y="171"/>
                        <a:pt x="169" y="164"/>
                      </a:cubicBezTo>
                      <a:cubicBezTo>
                        <a:pt x="157" y="179"/>
                        <a:pt x="150" y="188"/>
                        <a:pt x="150" y="188"/>
                      </a:cubicBezTo>
                      <a:cubicBezTo>
                        <a:pt x="150" y="188"/>
                        <a:pt x="134" y="206"/>
                        <a:pt x="117" y="206"/>
                      </a:cubicBezTo>
                      <a:cubicBezTo>
                        <a:pt x="98" y="206"/>
                        <a:pt x="78" y="187"/>
                        <a:pt x="70" y="108"/>
                      </a:cubicBezTo>
                      <a:cubicBezTo>
                        <a:pt x="61" y="19"/>
                        <a:pt x="36" y="0"/>
                        <a:pt x="16" y="0"/>
                      </a:cubicBezTo>
                    </a:path>
                  </a:pathLst>
                </a:custGeom>
                <a:solidFill>
                  <a:srgbClr val="0488A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2" name="Freeform 187"/>
                <p:cNvSpPr/>
                <p:nvPr/>
              </p:nvSpPr>
              <p:spPr bwMode="auto">
                <a:xfrm>
                  <a:off x="6145213" y="2139950"/>
                  <a:ext cx="838200" cy="676275"/>
                </a:xfrm>
                <a:custGeom>
                  <a:avLst/>
                  <a:gdLst>
                    <a:gd name="T0" fmla="*/ 222 w 222"/>
                    <a:gd name="T1" fmla="*/ 0 h 179"/>
                    <a:gd name="T2" fmla="*/ 88 w 222"/>
                    <a:gd name="T3" fmla="*/ 94 h 179"/>
                    <a:gd name="T4" fmla="*/ 0 w 222"/>
                    <a:gd name="T5" fmla="*/ 179 h 179"/>
                    <a:gd name="T6" fmla="*/ 95 w 222"/>
                    <a:gd name="T7" fmla="*/ 154 h 179"/>
                    <a:gd name="T8" fmla="*/ 222 w 222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" h="179">
                      <a:moveTo>
                        <a:pt x="222" y="0"/>
                      </a:moveTo>
                      <a:cubicBezTo>
                        <a:pt x="190" y="45"/>
                        <a:pt x="143" y="79"/>
                        <a:pt x="88" y="94"/>
                      </a:cubicBezTo>
                      <a:cubicBezTo>
                        <a:pt x="64" y="140"/>
                        <a:pt x="29" y="165"/>
                        <a:pt x="0" y="179"/>
                      </a:cubicBezTo>
                      <a:cubicBezTo>
                        <a:pt x="34" y="177"/>
                        <a:pt x="66" y="168"/>
                        <a:pt x="95" y="154"/>
                      </a:cubicBezTo>
                      <a:cubicBezTo>
                        <a:pt x="157" y="123"/>
                        <a:pt x="203" y="67"/>
                        <a:pt x="222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3" name="Freeform 188"/>
                <p:cNvSpPr/>
                <p:nvPr/>
              </p:nvSpPr>
              <p:spPr bwMode="auto">
                <a:xfrm>
                  <a:off x="5186363" y="1350963"/>
                  <a:ext cx="633413" cy="1230313"/>
                </a:xfrm>
                <a:custGeom>
                  <a:avLst/>
                  <a:gdLst>
                    <a:gd name="T0" fmla="*/ 47 w 168"/>
                    <a:gd name="T1" fmla="*/ 0 h 326"/>
                    <a:gd name="T2" fmla="*/ 0 w 168"/>
                    <a:gd name="T3" fmla="*/ 124 h 326"/>
                    <a:gd name="T4" fmla="*/ 15 w 168"/>
                    <a:gd name="T5" fmla="*/ 120 h 326"/>
                    <a:gd name="T6" fmla="*/ 69 w 168"/>
                    <a:gd name="T7" fmla="*/ 228 h 326"/>
                    <a:gd name="T8" fmla="*/ 116 w 168"/>
                    <a:gd name="T9" fmla="*/ 326 h 326"/>
                    <a:gd name="T10" fmla="*/ 149 w 168"/>
                    <a:gd name="T11" fmla="*/ 308 h 326"/>
                    <a:gd name="T12" fmla="*/ 168 w 168"/>
                    <a:gd name="T13" fmla="*/ 284 h 326"/>
                    <a:gd name="T14" fmla="*/ 41 w 168"/>
                    <a:gd name="T15" fmla="*/ 65 h 326"/>
                    <a:gd name="T16" fmla="*/ 47 w 168"/>
                    <a:gd name="T17" fmla="*/ 0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8" h="326">
                      <a:moveTo>
                        <a:pt x="47" y="0"/>
                      </a:moveTo>
                      <a:cubicBezTo>
                        <a:pt x="22" y="35"/>
                        <a:pt x="4" y="79"/>
                        <a:pt x="0" y="124"/>
                      </a:cubicBezTo>
                      <a:cubicBezTo>
                        <a:pt x="4" y="122"/>
                        <a:pt x="9" y="120"/>
                        <a:pt x="15" y="120"/>
                      </a:cubicBezTo>
                      <a:cubicBezTo>
                        <a:pt x="35" y="120"/>
                        <a:pt x="60" y="139"/>
                        <a:pt x="69" y="228"/>
                      </a:cubicBezTo>
                      <a:cubicBezTo>
                        <a:pt x="77" y="307"/>
                        <a:pt x="97" y="326"/>
                        <a:pt x="116" y="326"/>
                      </a:cubicBezTo>
                      <a:cubicBezTo>
                        <a:pt x="133" y="326"/>
                        <a:pt x="149" y="308"/>
                        <a:pt x="149" y="308"/>
                      </a:cubicBezTo>
                      <a:cubicBezTo>
                        <a:pt x="149" y="308"/>
                        <a:pt x="156" y="299"/>
                        <a:pt x="168" y="284"/>
                      </a:cubicBezTo>
                      <a:cubicBezTo>
                        <a:pt x="91" y="243"/>
                        <a:pt x="41" y="159"/>
                        <a:pt x="41" y="65"/>
                      </a:cubicBezTo>
                      <a:cubicBezTo>
                        <a:pt x="41" y="43"/>
                        <a:pt x="41" y="21"/>
                        <a:pt x="47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4" name="Freeform 189"/>
                <p:cNvSpPr/>
                <p:nvPr/>
              </p:nvSpPr>
              <p:spPr bwMode="auto">
                <a:xfrm>
                  <a:off x="5922963" y="2487613"/>
                  <a:ext cx="323850" cy="252413"/>
                </a:xfrm>
                <a:custGeom>
                  <a:avLst/>
                  <a:gdLst>
                    <a:gd name="T0" fmla="*/ 13 w 86"/>
                    <a:gd name="T1" fmla="*/ 0 h 67"/>
                    <a:gd name="T2" fmla="*/ 14 w 86"/>
                    <a:gd name="T3" fmla="*/ 52 h 67"/>
                    <a:gd name="T4" fmla="*/ 45 w 86"/>
                    <a:gd name="T5" fmla="*/ 67 h 67"/>
                    <a:gd name="T6" fmla="*/ 70 w 86"/>
                    <a:gd name="T7" fmla="*/ 58 h 67"/>
                    <a:gd name="T8" fmla="*/ 77 w 86"/>
                    <a:gd name="T9" fmla="*/ 10 h 67"/>
                    <a:gd name="T10" fmla="*/ 13 w 86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67">
                      <a:moveTo>
                        <a:pt x="13" y="0"/>
                      </a:moveTo>
                      <a:cubicBezTo>
                        <a:pt x="0" y="14"/>
                        <a:pt x="0" y="37"/>
                        <a:pt x="14" y="52"/>
                      </a:cubicBezTo>
                      <a:cubicBezTo>
                        <a:pt x="22" y="62"/>
                        <a:pt x="34" y="67"/>
                        <a:pt x="45" y="67"/>
                      </a:cubicBezTo>
                      <a:cubicBezTo>
                        <a:pt x="54" y="67"/>
                        <a:pt x="63" y="64"/>
                        <a:pt x="70" y="58"/>
                      </a:cubicBezTo>
                      <a:cubicBezTo>
                        <a:pt x="83" y="46"/>
                        <a:pt x="86" y="27"/>
                        <a:pt x="77" y="10"/>
                      </a:cubicBezTo>
                      <a:cubicBezTo>
                        <a:pt x="55" y="10"/>
                        <a:pt x="33" y="6"/>
                        <a:pt x="13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5" name="Freeform 190"/>
                <p:cNvSpPr/>
                <p:nvPr/>
              </p:nvSpPr>
              <p:spPr bwMode="auto">
                <a:xfrm>
                  <a:off x="6284913" y="2524125"/>
                  <a:ext cx="7938" cy="0"/>
                </a:xfrm>
                <a:custGeom>
                  <a:avLst/>
                  <a:gdLst>
                    <a:gd name="T0" fmla="*/ 2 w 2"/>
                    <a:gd name="T1" fmla="*/ 0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00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00" name="文本框 199"/>
              <p:cNvSpPr txBox="1"/>
              <p:nvPr/>
            </p:nvSpPr>
            <p:spPr>
              <a:xfrm>
                <a:off x="4191077" y="679564"/>
                <a:ext cx="6594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宋体" panose="02010600030101010101" pitchFamily="2" charset="-122"/>
                    <a:cs typeface="+mn-cs"/>
                  </a:rPr>
                  <a:t>01</a:t>
                </a:r>
                <a:endPara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22" name="文本框 221"/>
          <p:cNvSpPr txBox="1"/>
          <p:nvPr/>
        </p:nvSpPr>
        <p:spPr>
          <a:xfrm>
            <a:off x="4739502" y="681877"/>
            <a:ext cx="38049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kern="1200" cap="none" spc="300" normalizeH="0" baseline="0" noProof="0" dirty="0">
                <a:solidFill>
                  <a:prstClr val="white"/>
                </a:solidFill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效        果           展         示</a:t>
            </a:r>
            <a:endParaRPr kumimoji="0" lang="zh-CN" altLang="en-US" sz="2000" b="0" i="0" kern="1200" cap="none" spc="300" normalizeH="0" baseline="0" noProof="0" dirty="0">
              <a:solidFill>
                <a:prstClr val="white"/>
              </a:solidFill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-2147482557" name="图片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225" y="3152140"/>
            <a:ext cx="2122170" cy="1675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50" y="5130165"/>
            <a:ext cx="4192270" cy="1395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215" y="3152140"/>
            <a:ext cx="3133725" cy="1851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005" y="1120140"/>
            <a:ext cx="3689985" cy="19100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080" y="4038600"/>
            <a:ext cx="3194685" cy="20142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9940" y="1590040"/>
            <a:ext cx="2002790" cy="43935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355" y="1167130"/>
            <a:ext cx="3689350" cy="258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 advTm="14000">
        <p15:prstTrans prst="fallOver"/>
      </p:transition>
    </mc:Choice>
    <mc:Fallback>
      <p:transition spd="slow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33333E-6 L 0.03894 -0.087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10555004" y="223670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8995367" y="236865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gradFill flip="none" rotWithShape="1">
            <a:gsLst>
              <a:gs pos="50000">
                <a:srgbClr val="8A0B6E"/>
              </a:gs>
              <a:gs pos="0">
                <a:srgbClr val="BE0359"/>
              </a:gs>
              <a:gs pos="100000">
                <a:srgbClr val="5818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3606441" y="2256488"/>
            <a:ext cx="44436" cy="4443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1853179" y="1916027"/>
            <a:ext cx="48076" cy="4807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1329570" y="2510313"/>
            <a:ext cx="48076" cy="4807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431879" y="4039883"/>
            <a:ext cx="5374848" cy="1511383"/>
            <a:chOff x="906710" y="3691509"/>
            <a:chExt cx="5796037" cy="1629819"/>
          </a:xfrm>
        </p:grpSpPr>
        <p:grpSp>
          <p:nvGrpSpPr>
            <p:cNvPr id="19" name="组合 18"/>
            <p:cNvGrpSpPr/>
            <p:nvPr/>
          </p:nvGrpSpPr>
          <p:grpSpPr>
            <a:xfrm>
              <a:off x="3821614" y="3942170"/>
              <a:ext cx="2881133" cy="634076"/>
              <a:chOff x="4046098" y="4035670"/>
              <a:chExt cx="2662999" cy="586069"/>
            </a:xfrm>
          </p:grpSpPr>
          <p:sp>
            <p:nvSpPr>
              <p:cNvPr id="191" name="Pentagon 21"/>
              <p:cNvSpPr/>
              <p:nvPr/>
            </p:nvSpPr>
            <p:spPr>
              <a:xfrm>
                <a:off x="4046098" y="4035670"/>
                <a:ext cx="2662999" cy="586069"/>
              </a:xfrm>
              <a:prstGeom prst="homePlate">
                <a:avLst/>
              </a:prstGeom>
              <a:solidFill>
                <a:srgbClr val="19B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98" name="Text Placeholder 3"/>
              <p:cNvSpPr txBox="1"/>
              <p:nvPr/>
            </p:nvSpPr>
            <p:spPr>
              <a:xfrm flipH="1">
                <a:off x="5861094" y="4103036"/>
                <a:ext cx="380378" cy="437649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19000"/>
                  </a:prstClr>
                </a:outerShdw>
              </a:effectLst>
            </p:spPr>
            <p:txBody>
              <a:bodyPr wrap="none" lIns="0" tIns="0" rIns="0" bIns="0" anchor="b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>
                  <a:spcBef>
                    <a:spcPct val="20000"/>
                  </a:spcBef>
                  <a:defRPr/>
                </a:pPr>
                <a:r>
                  <a:rPr lang="en-US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cs typeface="+mn-ea"/>
                    <a:sym typeface="+mn-lt"/>
                  </a:rPr>
                  <a:t>03</a:t>
                </a:r>
                <a:endParaRPr 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192" name="Group 58"/>
            <p:cNvGrpSpPr/>
            <p:nvPr/>
          </p:nvGrpSpPr>
          <p:grpSpPr>
            <a:xfrm flipH="1">
              <a:off x="906710" y="3691509"/>
              <a:ext cx="3403357" cy="1629819"/>
              <a:chOff x="5329238" y="2978927"/>
              <a:chExt cx="2651125" cy="1269588"/>
            </a:xfrm>
          </p:grpSpPr>
          <p:sp>
            <p:nvSpPr>
              <p:cNvPr id="231" name="Freeform 6"/>
              <p:cNvSpPr/>
              <p:nvPr/>
            </p:nvSpPr>
            <p:spPr bwMode="auto">
              <a:xfrm>
                <a:off x="5711825" y="2978927"/>
                <a:ext cx="1885950" cy="471488"/>
              </a:xfrm>
              <a:custGeom>
                <a:avLst/>
                <a:gdLst/>
                <a:ahLst/>
                <a:cxnLst>
                  <a:cxn ang="0">
                    <a:pos x="586" y="297"/>
                  </a:cxn>
                  <a:cxn ang="0">
                    <a:pos x="0" y="126"/>
                  </a:cxn>
                  <a:cxn ang="0">
                    <a:pos x="586" y="0"/>
                  </a:cxn>
                  <a:cxn ang="0">
                    <a:pos x="1188" y="131"/>
                  </a:cxn>
                  <a:cxn ang="0">
                    <a:pos x="586" y="297"/>
                  </a:cxn>
                </a:cxnLst>
                <a:rect l="0" t="0" r="r" b="b"/>
                <a:pathLst>
                  <a:path w="1188" h="297">
                    <a:moveTo>
                      <a:pt x="586" y="297"/>
                    </a:moveTo>
                    <a:lnTo>
                      <a:pt x="0" y="126"/>
                    </a:lnTo>
                    <a:lnTo>
                      <a:pt x="586" y="0"/>
                    </a:lnTo>
                    <a:lnTo>
                      <a:pt x="1188" y="131"/>
                    </a:lnTo>
                    <a:lnTo>
                      <a:pt x="586" y="297"/>
                    </a:lnTo>
                    <a:close/>
                  </a:path>
                </a:pathLst>
              </a:custGeom>
              <a:solidFill>
                <a:srgbClr val="016F9B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11"/>
              <p:cNvSpPr/>
              <p:nvPr/>
            </p:nvSpPr>
            <p:spPr bwMode="auto">
              <a:xfrm>
                <a:off x="6642100" y="3184890"/>
                <a:ext cx="1338263" cy="1063625"/>
              </a:xfrm>
              <a:custGeom>
                <a:avLst/>
                <a:gdLst/>
                <a:ahLst/>
                <a:cxnLst>
                  <a:cxn ang="0">
                    <a:pos x="0" y="670"/>
                  </a:cxn>
                  <a:cxn ang="0">
                    <a:pos x="0" y="166"/>
                  </a:cxn>
                  <a:cxn ang="0">
                    <a:pos x="602" y="0"/>
                  </a:cxn>
                  <a:cxn ang="0">
                    <a:pos x="843" y="307"/>
                  </a:cxn>
                  <a:cxn ang="0">
                    <a:pos x="0" y="670"/>
                  </a:cxn>
                </a:cxnLst>
                <a:rect l="0" t="0" r="r" b="b"/>
                <a:pathLst>
                  <a:path w="843" h="670">
                    <a:moveTo>
                      <a:pt x="0" y="670"/>
                    </a:moveTo>
                    <a:lnTo>
                      <a:pt x="0" y="166"/>
                    </a:lnTo>
                    <a:lnTo>
                      <a:pt x="602" y="0"/>
                    </a:lnTo>
                    <a:lnTo>
                      <a:pt x="843" y="307"/>
                    </a:lnTo>
                    <a:lnTo>
                      <a:pt x="0" y="670"/>
                    </a:lnTo>
                    <a:close/>
                  </a:path>
                </a:pathLst>
              </a:custGeom>
              <a:solidFill>
                <a:srgbClr val="19B5B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3" name="Freeform 12"/>
              <p:cNvSpPr/>
              <p:nvPr/>
            </p:nvSpPr>
            <p:spPr bwMode="auto">
              <a:xfrm>
                <a:off x="5329238" y="3176951"/>
                <a:ext cx="1312863" cy="1071563"/>
              </a:xfrm>
              <a:custGeom>
                <a:avLst/>
                <a:gdLst/>
                <a:ahLst/>
                <a:cxnLst>
                  <a:cxn ang="0">
                    <a:pos x="827" y="675"/>
                  </a:cxn>
                  <a:cxn ang="0">
                    <a:pos x="0" y="312"/>
                  </a:cxn>
                  <a:cxn ang="0">
                    <a:pos x="241" y="0"/>
                  </a:cxn>
                  <a:cxn ang="0">
                    <a:pos x="827" y="171"/>
                  </a:cxn>
                  <a:cxn ang="0">
                    <a:pos x="827" y="675"/>
                  </a:cxn>
                </a:cxnLst>
                <a:rect l="0" t="0" r="r" b="b"/>
                <a:pathLst>
                  <a:path w="827" h="675">
                    <a:moveTo>
                      <a:pt x="827" y="675"/>
                    </a:moveTo>
                    <a:lnTo>
                      <a:pt x="0" y="312"/>
                    </a:lnTo>
                    <a:lnTo>
                      <a:pt x="241" y="0"/>
                    </a:lnTo>
                    <a:lnTo>
                      <a:pt x="827" y="171"/>
                    </a:lnTo>
                    <a:lnTo>
                      <a:pt x="827" y="675"/>
                    </a:lnTo>
                    <a:close/>
                  </a:path>
                </a:pathLst>
              </a:custGeom>
              <a:solidFill>
                <a:srgbClr val="017AAB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950034" y="3082168"/>
            <a:ext cx="4240486" cy="1046480"/>
            <a:chOff x="1467140" y="2952815"/>
            <a:chExt cx="4572783" cy="1128485"/>
          </a:xfrm>
        </p:grpSpPr>
        <p:grpSp>
          <p:nvGrpSpPr>
            <p:cNvPr id="18" name="组合 17"/>
            <p:cNvGrpSpPr/>
            <p:nvPr/>
          </p:nvGrpSpPr>
          <p:grpSpPr>
            <a:xfrm>
              <a:off x="3158790" y="3051480"/>
              <a:ext cx="2881133" cy="711941"/>
              <a:chOff x="3427107" y="3305128"/>
              <a:chExt cx="2662999" cy="658039"/>
            </a:xfrm>
          </p:grpSpPr>
          <p:sp>
            <p:nvSpPr>
              <p:cNvPr id="190" name="Pentagon 20"/>
              <p:cNvSpPr/>
              <p:nvPr/>
            </p:nvSpPr>
            <p:spPr>
              <a:xfrm>
                <a:off x="3427107" y="3305128"/>
                <a:ext cx="2662999" cy="658039"/>
              </a:xfrm>
              <a:prstGeom prst="homePlate">
                <a:avLst/>
              </a:prstGeom>
              <a:solidFill>
                <a:srgbClr val="DD00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97" name="Text Placeholder 3"/>
              <p:cNvSpPr txBox="1"/>
              <p:nvPr/>
            </p:nvSpPr>
            <p:spPr>
              <a:xfrm flipH="1">
                <a:off x="5219833" y="3415321"/>
                <a:ext cx="368981" cy="437649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19000"/>
                  </a:prstClr>
                </a:outerShdw>
              </a:effectLst>
            </p:spPr>
            <p:txBody>
              <a:bodyPr wrap="none" lIns="0" tIns="0" rIns="0" bIns="0" anchor="b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>
                  <a:spcBef>
                    <a:spcPct val="20000"/>
                  </a:spcBef>
                  <a:defRPr/>
                </a:pPr>
                <a:r>
                  <a:rPr lang="en-US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cs typeface="+mn-ea"/>
                    <a:sym typeface="+mn-lt"/>
                  </a:rPr>
                  <a:t>02</a:t>
                </a:r>
                <a:endParaRPr 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193" name="Group 57"/>
            <p:cNvGrpSpPr/>
            <p:nvPr/>
          </p:nvGrpSpPr>
          <p:grpSpPr>
            <a:xfrm flipH="1">
              <a:off x="1467140" y="2952815"/>
              <a:ext cx="2288605" cy="1128485"/>
              <a:chOff x="5761038" y="2403505"/>
              <a:chExt cx="1782762" cy="879062"/>
            </a:xfrm>
          </p:grpSpPr>
          <p:sp>
            <p:nvSpPr>
              <p:cNvPr id="228" name="Freeform 5"/>
              <p:cNvSpPr/>
              <p:nvPr/>
            </p:nvSpPr>
            <p:spPr bwMode="auto">
              <a:xfrm>
                <a:off x="6184900" y="2403505"/>
                <a:ext cx="919163" cy="161925"/>
              </a:xfrm>
              <a:custGeom>
                <a:avLst/>
                <a:gdLst/>
                <a:ahLst/>
                <a:cxnLst>
                  <a:cxn ang="0">
                    <a:pos x="579" y="47"/>
                  </a:cxn>
                  <a:cxn ang="0">
                    <a:pos x="288" y="102"/>
                  </a:cxn>
                  <a:cxn ang="0">
                    <a:pos x="0" y="51"/>
                  </a:cxn>
                  <a:cxn ang="0">
                    <a:pos x="288" y="0"/>
                  </a:cxn>
                  <a:cxn ang="0">
                    <a:pos x="579" y="47"/>
                  </a:cxn>
                </a:cxnLst>
                <a:rect l="0" t="0" r="r" b="b"/>
                <a:pathLst>
                  <a:path w="579" h="102">
                    <a:moveTo>
                      <a:pt x="579" y="47"/>
                    </a:moveTo>
                    <a:lnTo>
                      <a:pt x="288" y="102"/>
                    </a:lnTo>
                    <a:lnTo>
                      <a:pt x="0" y="51"/>
                    </a:lnTo>
                    <a:lnTo>
                      <a:pt x="288" y="0"/>
                    </a:lnTo>
                    <a:lnTo>
                      <a:pt x="579" y="47"/>
                    </a:lnTo>
                    <a:close/>
                  </a:path>
                </a:pathLst>
              </a:custGeom>
              <a:solidFill>
                <a:srgbClr val="A80048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9"/>
              <p:cNvSpPr/>
              <p:nvPr/>
            </p:nvSpPr>
            <p:spPr bwMode="auto">
              <a:xfrm>
                <a:off x="5761038" y="2482467"/>
                <a:ext cx="881063" cy="800100"/>
              </a:xfrm>
              <a:custGeom>
                <a:avLst/>
                <a:gdLst/>
                <a:ahLst/>
                <a:cxnLst>
                  <a:cxn ang="0">
                    <a:pos x="555" y="51"/>
                  </a:cxn>
                  <a:cxn ang="0">
                    <a:pos x="555" y="504"/>
                  </a:cxn>
                  <a:cxn ang="0">
                    <a:pos x="0" y="345"/>
                  </a:cxn>
                  <a:cxn ang="0">
                    <a:pos x="267" y="0"/>
                  </a:cxn>
                  <a:cxn ang="0">
                    <a:pos x="267" y="0"/>
                  </a:cxn>
                  <a:cxn ang="0">
                    <a:pos x="555" y="51"/>
                  </a:cxn>
                </a:cxnLst>
                <a:rect l="0" t="0" r="r" b="b"/>
                <a:pathLst>
                  <a:path w="555" h="504">
                    <a:moveTo>
                      <a:pt x="555" y="51"/>
                    </a:moveTo>
                    <a:lnTo>
                      <a:pt x="555" y="504"/>
                    </a:lnTo>
                    <a:lnTo>
                      <a:pt x="0" y="345"/>
                    </a:lnTo>
                    <a:lnTo>
                      <a:pt x="267" y="0"/>
                    </a:lnTo>
                    <a:lnTo>
                      <a:pt x="267" y="0"/>
                    </a:lnTo>
                    <a:lnTo>
                      <a:pt x="555" y="51"/>
                    </a:lnTo>
                    <a:close/>
                  </a:path>
                </a:pathLst>
              </a:custGeom>
              <a:solidFill>
                <a:srgbClr val="C0005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0" name="Freeform 10"/>
              <p:cNvSpPr/>
              <p:nvPr/>
            </p:nvSpPr>
            <p:spPr bwMode="auto">
              <a:xfrm>
                <a:off x="6642100" y="2476117"/>
                <a:ext cx="901700" cy="806450"/>
              </a:xfrm>
              <a:custGeom>
                <a:avLst/>
                <a:gdLst/>
                <a:ahLst/>
                <a:cxnLst>
                  <a:cxn ang="0">
                    <a:pos x="0" y="508"/>
                  </a:cxn>
                  <a:cxn ang="0">
                    <a:pos x="0" y="55"/>
                  </a:cxn>
                  <a:cxn ang="0">
                    <a:pos x="291" y="0"/>
                  </a:cxn>
                  <a:cxn ang="0">
                    <a:pos x="291" y="0"/>
                  </a:cxn>
                  <a:cxn ang="0">
                    <a:pos x="568" y="352"/>
                  </a:cxn>
                  <a:cxn ang="0">
                    <a:pos x="0" y="508"/>
                  </a:cxn>
                </a:cxnLst>
                <a:rect l="0" t="0" r="r" b="b"/>
                <a:pathLst>
                  <a:path w="568" h="508">
                    <a:moveTo>
                      <a:pt x="0" y="508"/>
                    </a:moveTo>
                    <a:lnTo>
                      <a:pt x="0" y="55"/>
                    </a:lnTo>
                    <a:lnTo>
                      <a:pt x="291" y="0"/>
                    </a:lnTo>
                    <a:lnTo>
                      <a:pt x="291" y="0"/>
                    </a:lnTo>
                    <a:lnTo>
                      <a:pt x="568" y="352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DD006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2537773" y="2127488"/>
            <a:ext cx="2897426" cy="704911"/>
            <a:chOff x="2100936" y="2040142"/>
            <a:chExt cx="3124477" cy="760150"/>
          </a:xfrm>
        </p:grpSpPr>
        <p:sp>
          <p:nvSpPr>
            <p:cNvPr id="189" name="Pentagon 19"/>
            <p:cNvSpPr/>
            <p:nvPr/>
          </p:nvSpPr>
          <p:spPr>
            <a:xfrm>
              <a:off x="2619356" y="2050304"/>
              <a:ext cx="2606057" cy="673029"/>
            </a:xfrm>
            <a:prstGeom prst="homePlate">
              <a:avLst/>
            </a:prstGeom>
            <a:solidFill>
              <a:srgbClr val="7D0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194" name="Group 56"/>
            <p:cNvGrpSpPr/>
            <p:nvPr/>
          </p:nvGrpSpPr>
          <p:grpSpPr>
            <a:xfrm flipH="1">
              <a:off x="2100936" y="2040142"/>
              <a:ext cx="1045463" cy="760150"/>
              <a:chOff x="6235700" y="1787525"/>
              <a:chExt cx="814388" cy="592138"/>
            </a:xfrm>
          </p:grpSpPr>
          <p:sp>
            <p:nvSpPr>
              <p:cNvPr id="226" name="Freeform 7"/>
              <p:cNvSpPr/>
              <p:nvPr/>
            </p:nvSpPr>
            <p:spPr bwMode="auto">
              <a:xfrm>
                <a:off x="6642100" y="1787525"/>
                <a:ext cx="407988" cy="592138"/>
              </a:xfrm>
              <a:custGeom>
                <a:avLst/>
                <a:gdLst/>
                <a:ahLst/>
                <a:cxnLst>
                  <a:cxn ang="0">
                    <a:pos x="0" y="373"/>
                  </a:cxn>
                  <a:cxn ang="0">
                    <a:pos x="0" y="0"/>
                  </a:cxn>
                  <a:cxn ang="0">
                    <a:pos x="257" y="325"/>
                  </a:cxn>
                  <a:cxn ang="0">
                    <a:pos x="0" y="373"/>
                  </a:cxn>
                </a:cxnLst>
                <a:rect l="0" t="0" r="r" b="b"/>
                <a:pathLst>
                  <a:path w="257" h="373">
                    <a:moveTo>
                      <a:pt x="0" y="373"/>
                    </a:moveTo>
                    <a:lnTo>
                      <a:pt x="0" y="0"/>
                    </a:lnTo>
                    <a:lnTo>
                      <a:pt x="257" y="325"/>
                    </a:lnTo>
                    <a:lnTo>
                      <a:pt x="0" y="373"/>
                    </a:lnTo>
                    <a:close/>
                  </a:path>
                </a:pathLst>
              </a:custGeom>
              <a:solidFill>
                <a:srgbClr val="7D048D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7" name="Freeform 8"/>
              <p:cNvSpPr/>
              <p:nvPr/>
            </p:nvSpPr>
            <p:spPr bwMode="auto">
              <a:xfrm>
                <a:off x="6235700" y="1787525"/>
                <a:ext cx="406400" cy="592138"/>
              </a:xfrm>
              <a:custGeom>
                <a:avLst/>
                <a:gdLst/>
                <a:ahLst/>
                <a:cxnLst>
                  <a:cxn ang="0">
                    <a:pos x="256" y="373"/>
                  </a:cxn>
                  <a:cxn ang="0">
                    <a:pos x="0" y="330"/>
                  </a:cxn>
                  <a:cxn ang="0">
                    <a:pos x="256" y="0"/>
                  </a:cxn>
                  <a:cxn ang="0">
                    <a:pos x="256" y="373"/>
                  </a:cxn>
                </a:cxnLst>
                <a:rect l="0" t="0" r="r" b="b"/>
                <a:pathLst>
                  <a:path w="256" h="373">
                    <a:moveTo>
                      <a:pt x="256" y="373"/>
                    </a:moveTo>
                    <a:lnTo>
                      <a:pt x="0" y="330"/>
                    </a:lnTo>
                    <a:lnTo>
                      <a:pt x="256" y="0"/>
                    </a:lnTo>
                    <a:lnTo>
                      <a:pt x="256" y="373"/>
                    </a:lnTo>
                    <a:close/>
                  </a:path>
                </a:pathLst>
              </a:custGeom>
              <a:solidFill>
                <a:srgbClr val="690377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6" name="Text Placeholder 3"/>
            <p:cNvSpPr txBox="1"/>
            <p:nvPr/>
          </p:nvSpPr>
          <p:spPr>
            <a:xfrm flipH="1">
              <a:off x="4478107" y="2157529"/>
              <a:ext cx="325222" cy="473498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9000"/>
                </a:prstClr>
              </a:outerShdw>
            </a:effectLst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01</a:t>
              </a:r>
              <a:endParaRPr lang="en-US" sz="3200" spc="3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220" name="Title 11"/>
          <p:cNvSpPr txBox="1"/>
          <p:nvPr/>
        </p:nvSpPr>
        <p:spPr>
          <a:xfrm flipH="1">
            <a:off x="5839136" y="1972182"/>
            <a:ext cx="1560075" cy="381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name</a:t>
            </a:r>
            <a:endParaRPr lang="en-US" sz="1200" b="1" dirty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34" name="Rectangle 8"/>
          <p:cNvSpPr/>
          <p:nvPr/>
        </p:nvSpPr>
        <p:spPr>
          <a:xfrm>
            <a:off x="6530061" y="2229752"/>
            <a:ext cx="27893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zh-CN" altLang="en-US" sz="12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用</a:t>
            </a:r>
            <a:r>
              <a:rPr lang="en-US" altLang="zh-CN" sz="12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name</a:t>
            </a:r>
            <a:r>
              <a:rPr lang="zh-CN" altLang="en-US" sz="12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来表示</a:t>
            </a:r>
            <a:r>
              <a:rPr lang="en-US" altLang="zh-CN" sz="12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todos</a:t>
            </a:r>
            <a:r>
              <a:rPr lang="zh-CN" altLang="en-US" sz="12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，也就是用户输入和当前所能看到的代办事项，</a:t>
            </a:r>
            <a:r>
              <a:rPr lang="en-US" altLang="zh-CN" sz="12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indexPath.row</a:t>
            </a:r>
            <a:r>
              <a:rPr lang="zh-CN" altLang="en-US" sz="12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来做下标</a:t>
            </a:r>
            <a:endParaRPr lang="zh-CN" altLang="en-US" sz="12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36" name="Title 11"/>
          <p:cNvSpPr txBox="1"/>
          <p:nvPr/>
        </p:nvSpPr>
        <p:spPr>
          <a:xfrm flipH="1">
            <a:off x="6619173" y="3044027"/>
            <a:ext cx="1560075" cy="381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b="1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checked</a:t>
            </a:r>
            <a:endParaRPr lang="en-US" sz="1400" b="1" dirty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37" name="Rectangle 8"/>
          <p:cNvSpPr/>
          <p:nvPr/>
        </p:nvSpPr>
        <p:spPr>
          <a:xfrm>
            <a:off x="7310098" y="3301597"/>
            <a:ext cx="27893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zh-CN" altLang="en-US"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赋予一个</a:t>
            </a:r>
            <a:r>
              <a:rPr lang="en-US" altLang="zh-CN"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boolean</a:t>
            </a:r>
            <a:r>
              <a:rPr lang="zh-CN" altLang="en-US"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来判断用户的点击行为，如果用户点击则为</a:t>
            </a:r>
            <a:r>
              <a:rPr lang="en-US" altLang="zh-CN"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ture</a:t>
            </a:r>
            <a:r>
              <a:rPr lang="zh-CN" altLang="en-US"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也代表当前代办事项已完成，反正则未完成</a:t>
            </a:r>
            <a:endParaRPr lang="zh-CN" altLang="en-US" sz="1200" dirty="0" err="1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39" name="Title 11"/>
          <p:cNvSpPr txBox="1"/>
          <p:nvPr/>
        </p:nvSpPr>
        <p:spPr>
          <a:xfrm flipH="1">
            <a:off x="7279872" y="4115872"/>
            <a:ext cx="1560075" cy="381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orderID</a:t>
            </a:r>
            <a:endParaRPr lang="en-US" sz="1200" b="1" dirty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40" name="Rectangle 8"/>
          <p:cNvSpPr/>
          <p:nvPr/>
        </p:nvSpPr>
        <p:spPr>
          <a:xfrm>
            <a:off x="7970797" y="4373442"/>
            <a:ext cx="27893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en-US" altLang="zh-CN"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orderID</a:t>
            </a:r>
            <a:r>
              <a:rPr lang="zh-CN" altLang="en-US"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是对</a:t>
            </a:r>
            <a:r>
              <a:rPr lang="en-US" altLang="zh-CN"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indexPath.row的</a:t>
            </a:r>
            <a:r>
              <a:rPr lang="zh-CN" altLang="en-US" sz="1200" dirty="0" err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约束，用次来标记用户移动代办事项的数组下标，保证数据库的同步性</a:t>
            </a:r>
            <a:endParaRPr lang="zh-CN" altLang="en-US" sz="1200" dirty="0" err="1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9" name="直角三角形 28"/>
          <p:cNvSpPr/>
          <p:nvPr/>
        </p:nvSpPr>
        <p:spPr>
          <a:xfrm rot="13409409">
            <a:off x="6409574" y="2093531"/>
            <a:ext cx="112873" cy="112873"/>
          </a:xfrm>
          <a:prstGeom prst="rtTriangle">
            <a:avLst/>
          </a:prstGeom>
          <a:gradFill flip="none" rotWithShape="1">
            <a:gsLst>
              <a:gs pos="0">
                <a:srgbClr val="5A0085"/>
              </a:gs>
              <a:gs pos="100000">
                <a:srgbClr val="7D048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gency FB" panose="020B0503020202020204" pitchFamily="34" charset="0"/>
            </a:endParaRPr>
          </a:p>
        </p:txBody>
      </p:sp>
      <p:sp>
        <p:nvSpPr>
          <p:cNvPr id="241" name="直角三角形 240"/>
          <p:cNvSpPr/>
          <p:nvPr/>
        </p:nvSpPr>
        <p:spPr>
          <a:xfrm rot="13409409">
            <a:off x="7206767" y="3172340"/>
            <a:ext cx="112873" cy="112873"/>
          </a:xfrm>
          <a:prstGeom prst="rtTriangle">
            <a:avLst/>
          </a:prstGeom>
          <a:gradFill flip="none" rotWithShape="1">
            <a:gsLst>
              <a:gs pos="0">
                <a:srgbClr val="A60E7E"/>
              </a:gs>
              <a:gs pos="100000">
                <a:srgbClr val="DE036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42" name="直角三角形 241"/>
          <p:cNvSpPr/>
          <p:nvPr/>
        </p:nvSpPr>
        <p:spPr>
          <a:xfrm rot="13409409">
            <a:off x="7844099" y="4244120"/>
            <a:ext cx="112873" cy="112873"/>
          </a:xfrm>
          <a:prstGeom prst="rtTriangle">
            <a:avLst/>
          </a:prstGeom>
          <a:gradFill flip="none" rotWithShape="1">
            <a:gsLst>
              <a:gs pos="0">
                <a:srgbClr val="0081B3"/>
              </a:gs>
              <a:gs pos="100000">
                <a:srgbClr val="19B6BC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gency FB" panose="020B0503020202020204" pitchFamily="34" charset="0"/>
            </a:endParaRPr>
          </a:p>
        </p:txBody>
      </p:sp>
      <p:cxnSp>
        <p:nvCxnSpPr>
          <p:cNvPr id="160" name="直接连接符 159"/>
          <p:cNvCxnSpPr/>
          <p:nvPr/>
        </p:nvCxnSpPr>
        <p:spPr>
          <a:xfrm rot="21044801" flipV="1">
            <a:off x="409442" y="48729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 rot="21044801" flipV="1">
            <a:off x="547479" y="88227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 rot="21044801" flipV="1">
            <a:off x="1505190" y="25516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组合 162"/>
          <p:cNvGrpSpPr/>
          <p:nvPr/>
        </p:nvGrpSpPr>
        <p:grpSpPr>
          <a:xfrm rot="21044801">
            <a:off x="500462" y="1408747"/>
            <a:ext cx="428563" cy="385036"/>
            <a:chOff x="9116907" y="1250587"/>
            <a:chExt cx="561612" cy="504571"/>
          </a:xfrm>
        </p:grpSpPr>
        <p:sp>
          <p:nvSpPr>
            <p:cNvPr id="164" name="椭圆 163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弦形 164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6" name="直接连接符 165"/>
          <p:cNvCxnSpPr/>
          <p:nvPr/>
        </p:nvCxnSpPr>
        <p:spPr>
          <a:xfrm rot="21044801" flipV="1">
            <a:off x="10028668" y="5201734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 rot="21044801" flipV="1">
            <a:off x="10166705" y="5596710"/>
            <a:ext cx="879698" cy="78403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 rot="21044801" flipV="1">
            <a:off x="11124416" y="4969600"/>
            <a:ext cx="732563" cy="652902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/>
          <p:cNvGrpSpPr/>
          <p:nvPr/>
        </p:nvGrpSpPr>
        <p:grpSpPr>
          <a:xfrm rot="21044801">
            <a:off x="10119688" y="6123187"/>
            <a:ext cx="428563" cy="385036"/>
            <a:chOff x="9116907" y="1250587"/>
            <a:chExt cx="561612" cy="504571"/>
          </a:xfrm>
        </p:grpSpPr>
        <p:sp>
          <p:nvSpPr>
            <p:cNvPr id="170" name="椭圆 169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弦形 170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10596702" y="716105"/>
            <a:ext cx="865950" cy="962829"/>
            <a:chOff x="10596702" y="716105"/>
            <a:chExt cx="865950" cy="962829"/>
          </a:xfrm>
        </p:grpSpPr>
        <p:grpSp>
          <p:nvGrpSpPr>
            <p:cNvPr id="173" name="组合 172"/>
            <p:cNvGrpSpPr/>
            <p:nvPr/>
          </p:nvGrpSpPr>
          <p:grpSpPr>
            <a:xfrm rot="18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175" name="椭圆 174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6" name="组合 175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77" name="空心弧 176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8" name="直接连接符 177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椭圆 173"/>
            <p:cNvSpPr/>
            <p:nvPr/>
          </p:nvSpPr>
          <p:spPr>
            <a:xfrm>
              <a:off x="10757019" y="988256"/>
              <a:ext cx="496876" cy="496876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409868" y="5886561"/>
            <a:ext cx="962829" cy="865950"/>
            <a:chOff x="409868" y="5886561"/>
            <a:chExt cx="962829" cy="865950"/>
          </a:xfrm>
        </p:grpSpPr>
        <p:grpSp>
          <p:nvGrpSpPr>
            <p:cNvPr id="180" name="组合 179"/>
            <p:cNvGrpSpPr/>
            <p:nvPr/>
          </p:nvGrpSpPr>
          <p:grpSpPr>
            <a:xfrm rot="15300000">
              <a:off x="458308" y="5838121"/>
              <a:ext cx="865950" cy="962829"/>
              <a:chOff x="701190" y="326732"/>
              <a:chExt cx="1323536" cy="1471608"/>
            </a:xfrm>
          </p:grpSpPr>
          <p:sp>
            <p:nvSpPr>
              <p:cNvPr id="182" name="椭圆 181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3" name="组合 182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84" name="空心弧 183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直接连接符 184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1" name="椭圆 180"/>
            <p:cNvSpPr/>
            <p:nvPr/>
          </p:nvSpPr>
          <p:spPr>
            <a:xfrm>
              <a:off x="685415" y="6052989"/>
              <a:ext cx="495702" cy="495702"/>
            </a:xfrm>
            <a:prstGeom prst="ellipse">
              <a:avLst/>
            </a:prstGeom>
            <a:blipFill dpi="0" rotWithShape="1">
              <a:blip r:embed="rId2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3871215" y="454600"/>
            <a:ext cx="979350" cy="840509"/>
            <a:chOff x="3871215" y="454600"/>
            <a:chExt cx="979350" cy="840509"/>
          </a:xfrm>
        </p:grpSpPr>
        <p:grpSp>
          <p:nvGrpSpPr>
            <p:cNvPr id="187" name="组合 186"/>
            <p:cNvGrpSpPr/>
            <p:nvPr/>
          </p:nvGrpSpPr>
          <p:grpSpPr>
            <a:xfrm rot="17100000">
              <a:off x="3918231" y="407584"/>
              <a:ext cx="840509" cy="934542"/>
              <a:chOff x="701190" y="326732"/>
              <a:chExt cx="1323536" cy="1471608"/>
            </a:xfrm>
          </p:grpSpPr>
          <p:sp>
            <p:nvSpPr>
              <p:cNvPr id="254" name="椭圆 253"/>
              <p:cNvSpPr/>
              <p:nvPr/>
            </p:nvSpPr>
            <p:spPr>
              <a:xfrm>
                <a:off x="1103878" y="877492"/>
                <a:ext cx="518160" cy="518160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952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/>
              <p:nvPr/>
            </p:nvSpPr>
            <p:spPr>
              <a:xfrm>
                <a:off x="1002869" y="776483"/>
                <a:ext cx="720178" cy="720178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57" name="组合 256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258" name="空心弧 257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9" name="直接连接符 258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8" name="组合 187"/>
            <p:cNvGrpSpPr/>
            <p:nvPr/>
          </p:nvGrpSpPr>
          <p:grpSpPr>
            <a:xfrm>
              <a:off x="4152879" y="651090"/>
              <a:ext cx="697686" cy="464289"/>
              <a:chOff x="4152879" y="651090"/>
              <a:chExt cx="697686" cy="464289"/>
            </a:xfrm>
          </p:grpSpPr>
          <p:grpSp>
            <p:nvGrpSpPr>
              <p:cNvPr id="195" name="组合 194"/>
              <p:cNvGrpSpPr/>
              <p:nvPr/>
            </p:nvGrpSpPr>
            <p:grpSpPr>
              <a:xfrm rot="18900000" flipH="1">
                <a:off x="4152879" y="651090"/>
                <a:ext cx="463486" cy="464289"/>
                <a:chOff x="5181600" y="981075"/>
                <a:chExt cx="1831975" cy="1835150"/>
              </a:xfrm>
            </p:grpSpPr>
            <p:sp>
              <p:nvSpPr>
                <p:cNvPr id="222" name="Oval 176"/>
                <p:cNvSpPr>
                  <a:spLocks noChangeArrowheads="1"/>
                </p:cNvSpPr>
                <p:nvPr/>
              </p:nvSpPr>
              <p:spPr bwMode="auto">
                <a:xfrm>
                  <a:off x="5181600" y="981075"/>
                  <a:ext cx="1831975" cy="1835150"/>
                </a:xfrm>
                <a:prstGeom prst="ellipse">
                  <a:avLst/>
                </a:prstGeom>
                <a:solidFill>
                  <a:srgbClr val="06B6E6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3" name="Freeform 177"/>
                <p:cNvSpPr>
                  <a:spLocks noEditPoints="1"/>
                </p:cNvSpPr>
                <p:nvPr/>
              </p:nvSpPr>
              <p:spPr bwMode="auto">
                <a:xfrm>
                  <a:off x="7013575" y="1890713"/>
                  <a:ext cx="0" cy="41275"/>
                </a:xfrm>
                <a:custGeom>
                  <a:avLst/>
                  <a:gdLst>
                    <a:gd name="T0" fmla="*/ 11 h 11"/>
                    <a:gd name="T1" fmla="*/ 11 h 11"/>
                    <a:gd name="T2" fmla="*/ 11 h 11"/>
                    <a:gd name="T3" fmla="*/ 10 h 11"/>
                    <a:gd name="T4" fmla="*/ 9 h 11"/>
                    <a:gd name="T5" fmla="*/ 9 h 11"/>
                    <a:gd name="T6" fmla="*/ 7 h 11"/>
                    <a:gd name="T7" fmla="*/ 7 h 11"/>
                    <a:gd name="T8" fmla="*/ 7 h 11"/>
                    <a:gd name="T9" fmla="*/ 6 h 11"/>
                    <a:gd name="T10" fmla="*/ 6 h 11"/>
                    <a:gd name="T11" fmla="*/ 6 h 11"/>
                    <a:gd name="T12" fmla="*/ 6 h 11"/>
                    <a:gd name="T13" fmla="*/ 5 h 11"/>
                    <a:gd name="T14" fmla="*/ 5 h 11"/>
                    <a:gd name="T15" fmla="*/ 5 h 11"/>
                    <a:gd name="T16" fmla="*/ 4 h 11"/>
                    <a:gd name="T17" fmla="*/ 4 h 11"/>
                    <a:gd name="T18" fmla="*/ 4 h 11"/>
                    <a:gd name="T19" fmla="*/ 4 h 11"/>
                    <a:gd name="T20" fmla="*/ 4 h 11"/>
                    <a:gd name="T21" fmla="*/ 3 h 11"/>
                    <a:gd name="T22" fmla="*/ 3 h 11"/>
                    <a:gd name="T23" fmla="*/ 3 h 11"/>
                    <a:gd name="T24" fmla="*/ 3 h 11"/>
                    <a:gd name="T25" fmla="*/ 2 h 11"/>
                    <a:gd name="T26" fmla="*/ 2 h 11"/>
                    <a:gd name="T27" fmla="*/ 2 h 11"/>
                    <a:gd name="T28" fmla="*/ 1 h 11"/>
                    <a:gd name="T29" fmla="*/ 1 h 11"/>
                    <a:gd name="T30" fmla="*/ 1 h 11"/>
                    <a:gd name="T31" fmla="*/ 1 h 11"/>
                    <a:gd name="T32" fmla="*/ 1 h 11"/>
                    <a:gd name="T33" fmla="*/ 1 h 11"/>
                    <a:gd name="T34" fmla="*/ 0 h 11"/>
                    <a:gd name="T35" fmla="*/ 0 h 11"/>
                    <a:gd name="T36" fmla="*/ 0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  <a:cxn ang="0">
                      <a:pos x="0" y="T21"/>
                    </a:cxn>
                    <a:cxn ang="0">
                      <a:pos x="0" y="T22"/>
                    </a:cxn>
                    <a:cxn ang="0">
                      <a:pos x="0" y="T23"/>
                    </a:cxn>
                    <a:cxn ang="0">
                      <a:pos x="0" y="T24"/>
                    </a:cxn>
                    <a:cxn ang="0">
                      <a:pos x="0" y="T25"/>
                    </a:cxn>
                    <a:cxn ang="0">
                      <a:pos x="0" y="T26"/>
                    </a:cxn>
                    <a:cxn ang="0">
                      <a:pos x="0" y="T27"/>
                    </a:cxn>
                    <a:cxn ang="0">
                      <a:pos x="0" y="T28"/>
                    </a:cxn>
                    <a:cxn ang="0">
                      <a:pos x="0" y="T29"/>
                    </a:cxn>
                    <a:cxn ang="0">
                      <a:pos x="0" y="T30"/>
                    </a:cxn>
                    <a:cxn ang="0">
                      <a:pos x="0" y="T31"/>
                    </a:cxn>
                    <a:cxn ang="0">
                      <a:pos x="0" y="T32"/>
                    </a:cxn>
                    <a:cxn ang="0">
                      <a:pos x="0" y="T33"/>
                    </a:cxn>
                    <a:cxn ang="0">
                      <a:pos x="0" y="T34"/>
                    </a:cxn>
                    <a:cxn ang="0">
                      <a:pos x="0" y="T35"/>
                    </a:cxn>
                    <a:cxn ang="0">
                      <a:pos x="0" y="T3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0" y="11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0" y="1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moveTo>
                        <a:pt x="0" y="9"/>
                      </a:move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7FFF7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4" name="Freeform 178"/>
                <p:cNvSpPr/>
                <p:nvPr/>
              </p:nvSpPr>
              <p:spPr bwMode="auto">
                <a:xfrm>
                  <a:off x="6330950" y="1296988"/>
                  <a:ext cx="682625" cy="1423988"/>
                </a:xfrm>
                <a:custGeom>
                  <a:avLst/>
                  <a:gdLst>
                    <a:gd name="T0" fmla="*/ 42 w 181"/>
                    <a:gd name="T1" fmla="*/ 0 h 377"/>
                    <a:gd name="T2" fmla="*/ 29 w 181"/>
                    <a:gd name="T3" fmla="*/ 68 h 377"/>
                    <a:gd name="T4" fmla="*/ 56 w 181"/>
                    <a:gd name="T5" fmla="*/ 274 h 377"/>
                    <a:gd name="T6" fmla="*/ 39 w 181"/>
                    <a:gd name="T7" fmla="*/ 317 h 377"/>
                    <a:gd name="T8" fmla="*/ 173 w 181"/>
                    <a:gd name="T9" fmla="*/ 223 h 377"/>
                    <a:gd name="T10" fmla="*/ 173 w 181"/>
                    <a:gd name="T11" fmla="*/ 223 h 377"/>
                    <a:gd name="T12" fmla="*/ 173 w 181"/>
                    <a:gd name="T13" fmla="*/ 223 h 377"/>
                    <a:gd name="T14" fmla="*/ 46 w 181"/>
                    <a:gd name="T15" fmla="*/ 377 h 377"/>
                    <a:gd name="T16" fmla="*/ 181 w 181"/>
                    <a:gd name="T17" fmla="*/ 168 h 377"/>
                    <a:gd name="T18" fmla="*/ 181 w 181"/>
                    <a:gd name="T19" fmla="*/ 168 h 377"/>
                    <a:gd name="T20" fmla="*/ 181 w 181"/>
                    <a:gd name="T21" fmla="*/ 168 h 377"/>
                    <a:gd name="T22" fmla="*/ 181 w 181"/>
                    <a:gd name="T23" fmla="*/ 168 h 377"/>
                    <a:gd name="T24" fmla="*/ 181 w 181"/>
                    <a:gd name="T25" fmla="*/ 167 h 377"/>
                    <a:gd name="T26" fmla="*/ 181 w 181"/>
                    <a:gd name="T27" fmla="*/ 167 h 377"/>
                    <a:gd name="T28" fmla="*/ 181 w 181"/>
                    <a:gd name="T29" fmla="*/ 166 h 377"/>
                    <a:gd name="T30" fmla="*/ 181 w 181"/>
                    <a:gd name="T31" fmla="*/ 166 h 377"/>
                    <a:gd name="T32" fmla="*/ 181 w 181"/>
                    <a:gd name="T33" fmla="*/ 164 h 377"/>
                    <a:gd name="T34" fmla="*/ 181 w 181"/>
                    <a:gd name="T35" fmla="*/ 164 h 377"/>
                    <a:gd name="T36" fmla="*/ 181 w 181"/>
                    <a:gd name="T37" fmla="*/ 164 h 377"/>
                    <a:gd name="T38" fmla="*/ 181 w 181"/>
                    <a:gd name="T39" fmla="*/ 164 h 377"/>
                    <a:gd name="T40" fmla="*/ 181 w 181"/>
                    <a:gd name="T41" fmla="*/ 163 h 377"/>
                    <a:gd name="T42" fmla="*/ 181 w 181"/>
                    <a:gd name="T43" fmla="*/ 163 h 377"/>
                    <a:gd name="T44" fmla="*/ 181 w 181"/>
                    <a:gd name="T45" fmla="*/ 163 h 377"/>
                    <a:gd name="T46" fmla="*/ 181 w 181"/>
                    <a:gd name="T47" fmla="*/ 163 h 377"/>
                    <a:gd name="T48" fmla="*/ 181 w 181"/>
                    <a:gd name="T49" fmla="*/ 163 h 377"/>
                    <a:gd name="T50" fmla="*/ 181 w 181"/>
                    <a:gd name="T51" fmla="*/ 163 h 377"/>
                    <a:gd name="T52" fmla="*/ 181 w 181"/>
                    <a:gd name="T53" fmla="*/ 162 h 377"/>
                    <a:gd name="T54" fmla="*/ 181 w 181"/>
                    <a:gd name="T55" fmla="*/ 162 h 377"/>
                    <a:gd name="T56" fmla="*/ 181 w 181"/>
                    <a:gd name="T57" fmla="*/ 162 h 377"/>
                    <a:gd name="T58" fmla="*/ 181 w 181"/>
                    <a:gd name="T59" fmla="*/ 162 h 377"/>
                    <a:gd name="T60" fmla="*/ 181 w 181"/>
                    <a:gd name="T61" fmla="*/ 162 h 377"/>
                    <a:gd name="T62" fmla="*/ 181 w 181"/>
                    <a:gd name="T63" fmla="*/ 161 h 377"/>
                    <a:gd name="T64" fmla="*/ 181 w 181"/>
                    <a:gd name="T65" fmla="*/ 161 h 377"/>
                    <a:gd name="T66" fmla="*/ 181 w 181"/>
                    <a:gd name="T67" fmla="*/ 161 h 377"/>
                    <a:gd name="T68" fmla="*/ 181 w 181"/>
                    <a:gd name="T69" fmla="*/ 161 h 377"/>
                    <a:gd name="T70" fmla="*/ 181 w 181"/>
                    <a:gd name="T71" fmla="*/ 161 h 377"/>
                    <a:gd name="T72" fmla="*/ 181 w 181"/>
                    <a:gd name="T73" fmla="*/ 160 h 377"/>
                    <a:gd name="T74" fmla="*/ 181 w 181"/>
                    <a:gd name="T75" fmla="*/ 160 h 377"/>
                    <a:gd name="T76" fmla="*/ 181 w 181"/>
                    <a:gd name="T77" fmla="*/ 160 h 377"/>
                    <a:gd name="T78" fmla="*/ 181 w 181"/>
                    <a:gd name="T79" fmla="*/ 160 h 377"/>
                    <a:gd name="T80" fmla="*/ 181 w 181"/>
                    <a:gd name="T81" fmla="*/ 160 h 377"/>
                    <a:gd name="T82" fmla="*/ 181 w 181"/>
                    <a:gd name="T83" fmla="*/ 160 h 377"/>
                    <a:gd name="T84" fmla="*/ 181 w 181"/>
                    <a:gd name="T85" fmla="*/ 159 h 377"/>
                    <a:gd name="T86" fmla="*/ 181 w 181"/>
                    <a:gd name="T87" fmla="*/ 159 h 377"/>
                    <a:gd name="T88" fmla="*/ 181 w 181"/>
                    <a:gd name="T89" fmla="*/ 159 h 377"/>
                    <a:gd name="T90" fmla="*/ 181 w 181"/>
                    <a:gd name="T91" fmla="*/ 159 h 377"/>
                    <a:gd name="T92" fmla="*/ 181 w 181"/>
                    <a:gd name="T93" fmla="*/ 159 h 377"/>
                    <a:gd name="T94" fmla="*/ 181 w 181"/>
                    <a:gd name="T95" fmla="*/ 159 h 377"/>
                    <a:gd name="T96" fmla="*/ 181 w 181"/>
                    <a:gd name="T97" fmla="*/ 159 h 377"/>
                    <a:gd name="T98" fmla="*/ 181 w 181"/>
                    <a:gd name="T99" fmla="*/ 158 h 377"/>
                    <a:gd name="T100" fmla="*/ 181 w 181"/>
                    <a:gd name="T101" fmla="*/ 158 h 377"/>
                    <a:gd name="T102" fmla="*/ 181 w 181"/>
                    <a:gd name="T103" fmla="*/ 158 h 377"/>
                    <a:gd name="T104" fmla="*/ 181 w 181"/>
                    <a:gd name="T105" fmla="*/ 158 h 377"/>
                    <a:gd name="T106" fmla="*/ 181 w 181"/>
                    <a:gd name="T107" fmla="*/ 158 h 377"/>
                    <a:gd name="T108" fmla="*/ 181 w 181"/>
                    <a:gd name="T109" fmla="*/ 158 h 377"/>
                    <a:gd name="T110" fmla="*/ 181 w 181"/>
                    <a:gd name="T111" fmla="*/ 157 h 377"/>
                    <a:gd name="T112" fmla="*/ 181 w 181"/>
                    <a:gd name="T113" fmla="*/ 157 h 377"/>
                    <a:gd name="T114" fmla="*/ 181 w 181"/>
                    <a:gd name="T115" fmla="*/ 157 h 377"/>
                    <a:gd name="T116" fmla="*/ 181 w 181"/>
                    <a:gd name="T117" fmla="*/ 157 h 377"/>
                    <a:gd name="T118" fmla="*/ 181 w 181"/>
                    <a:gd name="T119" fmla="*/ 157 h 377"/>
                    <a:gd name="T120" fmla="*/ 152 w 181"/>
                    <a:gd name="T121" fmla="*/ 43 h 377"/>
                    <a:gd name="T122" fmla="*/ 42 w 181"/>
                    <a:gd name="T123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81" h="377">
                      <a:moveTo>
                        <a:pt x="42" y="0"/>
                      </a:moveTo>
                      <a:cubicBezTo>
                        <a:pt x="0" y="0"/>
                        <a:pt x="18" y="50"/>
                        <a:pt x="29" y="68"/>
                      </a:cubicBezTo>
                      <a:cubicBezTo>
                        <a:pt x="56" y="112"/>
                        <a:pt x="95" y="140"/>
                        <a:pt x="56" y="274"/>
                      </a:cubicBezTo>
                      <a:cubicBezTo>
                        <a:pt x="51" y="290"/>
                        <a:pt x="46" y="304"/>
                        <a:pt x="39" y="317"/>
                      </a:cubicBezTo>
                      <a:cubicBezTo>
                        <a:pt x="94" y="302"/>
                        <a:pt x="141" y="268"/>
                        <a:pt x="173" y="223"/>
                      </a:cubicBezTo>
                      <a:cubicBezTo>
                        <a:pt x="173" y="223"/>
                        <a:pt x="173" y="223"/>
                        <a:pt x="173" y="223"/>
                      </a:cubicBezTo>
                      <a:cubicBezTo>
                        <a:pt x="173" y="223"/>
                        <a:pt x="173" y="223"/>
                        <a:pt x="173" y="223"/>
                      </a:cubicBezTo>
                      <a:cubicBezTo>
                        <a:pt x="154" y="290"/>
                        <a:pt x="108" y="346"/>
                        <a:pt x="46" y="377"/>
                      </a:cubicBezTo>
                      <a:cubicBezTo>
                        <a:pt x="124" y="339"/>
                        <a:pt x="178" y="260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8"/>
                        <a:pt x="181" y="168"/>
                        <a:pt x="181" y="168"/>
                      </a:cubicBezTo>
                      <a:cubicBezTo>
                        <a:pt x="181" y="167"/>
                        <a:pt x="181" y="167"/>
                        <a:pt x="181" y="167"/>
                      </a:cubicBezTo>
                      <a:cubicBezTo>
                        <a:pt x="181" y="167"/>
                        <a:pt x="181" y="167"/>
                        <a:pt x="181" y="167"/>
                      </a:cubicBezTo>
                      <a:cubicBezTo>
                        <a:pt x="181" y="167"/>
                        <a:pt x="181" y="167"/>
                        <a:pt x="181" y="166"/>
                      </a:cubicBezTo>
                      <a:cubicBezTo>
                        <a:pt x="181" y="166"/>
                        <a:pt x="181" y="166"/>
                        <a:pt x="181" y="166"/>
                      </a:cubicBezTo>
                      <a:cubicBezTo>
                        <a:pt x="181" y="166"/>
                        <a:pt x="181" y="165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4"/>
                      </a:cubicBezTo>
                      <a:cubicBezTo>
                        <a:pt x="181" y="164"/>
                        <a:pt x="181" y="164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3"/>
                        <a:pt x="181" y="163"/>
                      </a:cubicBezTo>
                      <a:cubicBezTo>
                        <a:pt x="181" y="163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2"/>
                        <a:pt x="181" y="162"/>
                        <a:pt x="181" y="162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1"/>
                        <a:pt x="181" y="161"/>
                      </a:cubicBezTo>
                      <a:cubicBezTo>
                        <a:pt x="181" y="161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60"/>
                        <a:pt x="181" y="160"/>
                        <a:pt x="181" y="160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9"/>
                        <a:pt x="181" y="159"/>
                        <a:pt x="181" y="159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8"/>
                      </a:cubicBezTo>
                      <a:cubicBezTo>
                        <a:pt x="181" y="158"/>
                        <a:pt x="181" y="158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57"/>
                        <a:pt x="181" y="157"/>
                        <a:pt x="181" y="157"/>
                      </a:cubicBezTo>
                      <a:cubicBezTo>
                        <a:pt x="181" y="116"/>
                        <a:pt x="170" y="77"/>
                        <a:pt x="152" y="43"/>
                      </a:cubicBezTo>
                      <a:cubicBezTo>
                        <a:pt x="97" y="12"/>
                        <a:pt x="63" y="0"/>
                        <a:pt x="42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5" name="Freeform 179"/>
                <p:cNvSpPr/>
                <p:nvPr/>
              </p:nvSpPr>
              <p:spPr bwMode="auto">
                <a:xfrm>
                  <a:off x="5186363" y="1071563"/>
                  <a:ext cx="1041400" cy="1350963"/>
                </a:xfrm>
                <a:custGeom>
                  <a:avLst/>
                  <a:gdLst>
                    <a:gd name="T0" fmla="*/ 136 w 276"/>
                    <a:gd name="T1" fmla="*/ 0 h 358"/>
                    <a:gd name="T2" fmla="*/ 0 w 276"/>
                    <a:gd name="T3" fmla="*/ 198 h 358"/>
                    <a:gd name="T4" fmla="*/ 0 w 276"/>
                    <a:gd name="T5" fmla="*/ 198 h 358"/>
                    <a:gd name="T6" fmla="*/ 47 w 276"/>
                    <a:gd name="T7" fmla="*/ 74 h 358"/>
                    <a:gd name="T8" fmla="*/ 41 w 276"/>
                    <a:gd name="T9" fmla="*/ 139 h 358"/>
                    <a:gd name="T10" fmla="*/ 168 w 276"/>
                    <a:gd name="T11" fmla="*/ 358 h 358"/>
                    <a:gd name="T12" fmla="*/ 240 w 276"/>
                    <a:gd name="T13" fmla="*/ 246 h 358"/>
                    <a:gd name="T14" fmla="*/ 165 w 276"/>
                    <a:gd name="T15" fmla="*/ 94 h 358"/>
                    <a:gd name="T16" fmla="*/ 136 w 276"/>
                    <a:gd name="T17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6" h="358">
                      <a:moveTo>
                        <a:pt x="136" y="0"/>
                      </a:moveTo>
                      <a:cubicBezTo>
                        <a:pt x="61" y="37"/>
                        <a:pt x="7" y="111"/>
                        <a:pt x="0" y="198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4" y="153"/>
                        <a:pt x="22" y="109"/>
                        <a:pt x="47" y="74"/>
                      </a:cubicBezTo>
                      <a:cubicBezTo>
                        <a:pt x="41" y="95"/>
                        <a:pt x="41" y="117"/>
                        <a:pt x="41" y="139"/>
                      </a:cubicBezTo>
                      <a:cubicBezTo>
                        <a:pt x="41" y="233"/>
                        <a:pt x="91" y="317"/>
                        <a:pt x="168" y="358"/>
                      </a:cubicBezTo>
                      <a:cubicBezTo>
                        <a:pt x="187" y="333"/>
                        <a:pt x="217" y="290"/>
                        <a:pt x="240" y="246"/>
                      </a:cubicBezTo>
                      <a:cubicBezTo>
                        <a:pt x="276" y="176"/>
                        <a:pt x="265" y="110"/>
                        <a:pt x="165" y="94"/>
                      </a:cubicBezTo>
                      <a:cubicBezTo>
                        <a:pt x="86" y="81"/>
                        <a:pt x="119" y="24"/>
                        <a:pt x="136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3" name="Oval 180"/>
                <p:cNvSpPr>
                  <a:spLocks noChangeArrowheads="1"/>
                </p:cNvSpPr>
                <p:nvPr/>
              </p:nvSpPr>
              <p:spPr bwMode="auto">
                <a:xfrm>
                  <a:off x="5753100" y="1055688"/>
                  <a:ext cx="290513" cy="306388"/>
                </a:xfrm>
                <a:prstGeom prst="ellipse">
                  <a:avLst/>
                </a:pr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4" name="Oval 181"/>
                <p:cNvSpPr>
                  <a:spLocks noChangeArrowheads="1"/>
                </p:cNvSpPr>
                <p:nvPr/>
              </p:nvSpPr>
              <p:spPr bwMode="auto">
                <a:xfrm>
                  <a:off x="6076950" y="1211263"/>
                  <a:ext cx="95250" cy="93663"/>
                </a:xfrm>
                <a:prstGeom prst="ellipse">
                  <a:avLst/>
                </a:pr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5" name="Freeform 182"/>
                <p:cNvSpPr/>
                <p:nvPr/>
              </p:nvSpPr>
              <p:spPr bwMode="auto">
                <a:xfrm>
                  <a:off x="5972175" y="2441575"/>
                  <a:ext cx="241300" cy="82550"/>
                </a:xfrm>
                <a:custGeom>
                  <a:avLst/>
                  <a:gdLst>
                    <a:gd name="T0" fmla="*/ 27 w 64"/>
                    <a:gd name="T1" fmla="*/ 0 h 22"/>
                    <a:gd name="T2" fmla="*/ 3 w 64"/>
                    <a:gd name="T3" fmla="*/ 9 h 22"/>
                    <a:gd name="T4" fmla="*/ 0 w 64"/>
                    <a:gd name="T5" fmla="*/ 12 h 22"/>
                    <a:gd name="T6" fmla="*/ 64 w 64"/>
                    <a:gd name="T7" fmla="*/ 22 h 22"/>
                    <a:gd name="T8" fmla="*/ 58 w 64"/>
                    <a:gd name="T9" fmla="*/ 14 h 22"/>
                    <a:gd name="T10" fmla="*/ 27 w 64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22">
                      <a:moveTo>
                        <a:pt x="27" y="0"/>
                      </a:moveTo>
                      <a:cubicBezTo>
                        <a:pt x="18" y="0"/>
                        <a:pt x="10" y="3"/>
                        <a:pt x="3" y="9"/>
                      </a:cubicBezTo>
                      <a:cubicBezTo>
                        <a:pt x="2" y="10"/>
                        <a:pt x="1" y="11"/>
                        <a:pt x="0" y="12"/>
                      </a:cubicBezTo>
                      <a:cubicBezTo>
                        <a:pt x="20" y="18"/>
                        <a:pt x="42" y="22"/>
                        <a:pt x="64" y="22"/>
                      </a:cubicBezTo>
                      <a:cubicBezTo>
                        <a:pt x="63" y="20"/>
                        <a:pt x="61" y="17"/>
                        <a:pt x="58" y="14"/>
                      </a:cubicBezTo>
                      <a:cubicBezTo>
                        <a:pt x="50" y="5"/>
                        <a:pt x="38" y="0"/>
                        <a:pt x="27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6" name="Freeform 183"/>
                <p:cNvSpPr/>
                <p:nvPr/>
              </p:nvSpPr>
              <p:spPr bwMode="auto">
                <a:xfrm>
                  <a:off x="6107113" y="2271713"/>
                  <a:ext cx="180975" cy="161925"/>
                </a:xfrm>
                <a:custGeom>
                  <a:avLst/>
                  <a:gdLst>
                    <a:gd name="T0" fmla="*/ 24 w 48"/>
                    <a:gd name="T1" fmla="*/ 0 h 43"/>
                    <a:gd name="T2" fmla="*/ 10 w 48"/>
                    <a:gd name="T3" fmla="*/ 5 h 43"/>
                    <a:gd name="T4" fmla="*/ 8 w 48"/>
                    <a:gd name="T5" fmla="*/ 36 h 43"/>
                    <a:gd name="T6" fmla="*/ 24 w 48"/>
                    <a:gd name="T7" fmla="*/ 43 h 43"/>
                    <a:gd name="T8" fmla="*/ 38 w 48"/>
                    <a:gd name="T9" fmla="*/ 38 h 43"/>
                    <a:gd name="T10" fmla="*/ 40 w 48"/>
                    <a:gd name="T11" fmla="*/ 7 h 43"/>
                    <a:gd name="T12" fmla="*/ 24 w 48"/>
                    <a:gd name="T13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43">
                      <a:moveTo>
                        <a:pt x="24" y="0"/>
                      </a:moveTo>
                      <a:cubicBezTo>
                        <a:pt x="19" y="0"/>
                        <a:pt x="14" y="2"/>
                        <a:pt x="10" y="5"/>
                      </a:cubicBezTo>
                      <a:cubicBezTo>
                        <a:pt x="1" y="13"/>
                        <a:pt x="0" y="27"/>
                        <a:pt x="8" y="36"/>
                      </a:cubicBezTo>
                      <a:cubicBezTo>
                        <a:pt x="12" y="40"/>
                        <a:pt x="18" y="43"/>
                        <a:pt x="24" y="43"/>
                      </a:cubicBezTo>
                      <a:cubicBezTo>
                        <a:pt x="29" y="43"/>
                        <a:pt x="34" y="41"/>
                        <a:pt x="38" y="38"/>
                      </a:cubicBezTo>
                      <a:cubicBezTo>
                        <a:pt x="47" y="30"/>
                        <a:pt x="48" y="16"/>
                        <a:pt x="40" y="7"/>
                      </a:cubicBezTo>
                      <a:cubicBezTo>
                        <a:pt x="36" y="3"/>
                        <a:pt x="30" y="0"/>
                        <a:pt x="24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7" name="Freeform 184"/>
                <p:cNvSpPr/>
                <p:nvPr/>
              </p:nvSpPr>
              <p:spPr bwMode="auto">
                <a:xfrm>
                  <a:off x="6232525" y="2430463"/>
                  <a:ext cx="104775" cy="93663"/>
                </a:xfrm>
                <a:custGeom>
                  <a:avLst/>
                  <a:gdLst>
                    <a:gd name="T0" fmla="*/ 14 w 28"/>
                    <a:gd name="T1" fmla="*/ 0 h 25"/>
                    <a:gd name="T2" fmla="*/ 6 w 28"/>
                    <a:gd name="T3" fmla="*/ 3 h 25"/>
                    <a:gd name="T4" fmla="*/ 5 w 28"/>
                    <a:gd name="T5" fmla="*/ 21 h 25"/>
                    <a:gd name="T6" fmla="*/ 14 w 28"/>
                    <a:gd name="T7" fmla="*/ 25 h 25"/>
                    <a:gd name="T8" fmla="*/ 16 w 28"/>
                    <a:gd name="T9" fmla="*/ 25 h 25"/>
                    <a:gd name="T10" fmla="*/ 23 w 28"/>
                    <a:gd name="T11" fmla="*/ 22 h 25"/>
                    <a:gd name="T12" fmla="*/ 24 w 28"/>
                    <a:gd name="T13" fmla="*/ 4 h 25"/>
                    <a:gd name="T14" fmla="*/ 14 w 28"/>
                    <a:gd name="T1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25">
                      <a:moveTo>
                        <a:pt x="14" y="0"/>
                      </a:moveTo>
                      <a:cubicBezTo>
                        <a:pt x="11" y="0"/>
                        <a:pt x="8" y="1"/>
                        <a:pt x="6" y="3"/>
                      </a:cubicBezTo>
                      <a:cubicBezTo>
                        <a:pt x="1" y="8"/>
                        <a:pt x="0" y="16"/>
                        <a:pt x="5" y="21"/>
                      </a:cubicBezTo>
                      <a:cubicBezTo>
                        <a:pt x="7" y="24"/>
                        <a:pt x="10" y="25"/>
                        <a:pt x="14" y="25"/>
                      </a:cubicBezTo>
                      <a:cubicBezTo>
                        <a:pt x="14" y="25"/>
                        <a:pt x="15" y="25"/>
                        <a:pt x="16" y="25"/>
                      </a:cubicBezTo>
                      <a:cubicBezTo>
                        <a:pt x="19" y="25"/>
                        <a:pt x="21" y="24"/>
                        <a:pt x="23" y="22"/>
                      </a:cubicBezTo>
                      <a:cubicBezTo>
                        <a:pt x="28" y="17"/>
                        <a:pt x="28" y="9"/>
                        <a:pt x="24" y="4"/>
                      </a:cubicBezTo>
                      <a:cubicBezTo>
                        <a:pt x="21" y="1"/>
                        <a:pt x="18" y="0"/>
                        <a:pt x="14" y="0"/>
                      </a:cubicBezTo>
                    </a:path>
                  </a:pathLst>
                </a:custGeom>
                <a:solidFill>
                  <a:srgbClr val="0596BD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8" name="Freeform 185"/>
                <p:cNvSpPr>
                  <a:spLocks noEditPoints="1"/>
                </p:cNvSpPr>
                <p:nvPr/>
              </p:nvSpPr>
              <p:spPr bwMode="auto">
                <a:xfrm>
                  <a:off x="6099175" y="2816225"/>
                  <a:ext cx="19050" cy="0"/>
                </a:xfrm>
                <a:custGeom>
                  <a:avLst/>
                  <a:gdLst>
                    <a:gd name="T0" fmla="*/ 0 w 5"/>
                    <a:gd name="T1" fmla="*/ 0 w 5"/>
                    <a:gd name="T2" fmla="*/ 0 w 5"/>
                    <a:gd name="T3" fmla="*/ 0 w 5"/>
                    <a:gd name="T4" fmla="*/ 0 w 5"/>
                    <a:gd name="T5" fmla="*/ 0 w 5"/>
                    <a:gd name="T6" fmla="*/ 1 w 5"/>
                    <a:gd name="T7" fmla="*/ 1 w 5"/>
                    <a:gd name="T8" fmla="*/ 1 w 5"/>
                    <a:gd name="T9" fmla="*/ 1 w 5"/>
                    <a:gd name="T10" fmla="*/ 1 w 5"/>
                    <a:gd name="T11" fmla="*/ 1 w 5"/>
                    <a:gd name="T12" fmla="*/ 1 w 5"/>
                    <a:gd name="T13" fmla="*/ 1 w 5"/>
                    <a:gd name="T14" fmla="*/ 1 w 5"/>
                    <a:gd name="T15" fmla="*/ 2 w 5"/>
                    <a:gd name="T16" fmla="*/ 2 w 5"/>
                    <a:gd name="T17" fmla="*/ 2 w 5"/>
                    <a:gd name="T18" fmla="*/ 2 w 5"/>
                    <a:gd name="T19" fmla="*/ 2 w 5"/>
                    <a:gd name="T20" fmla="*/ 2 w 5"/>
                    <a:gd name="T21" fmla="*/ 3 w 5"/>
                    <a:gd name="T22" fmla="*/ 3 w 5"/>
                    <a:gd name="T23" fmla="*/ 3 w 5"/>
                    <a:gd name="T24" fmla="*/ 3 w 5"/>
                    <a:gd name="T25" fmla="*/ 3 w 5"/>
                    <a:gd name="T26" fmla="*/ 3 w 5"/>
                    <a:gd name="T27" fmla="*/ 4 w 5"/>
                    <a:gd name="T28" fmla="*/ 4 w 5"/>
                    <a:gd name="T29" fmla="*/ 4 w 5"/>
                    <a:gd name="T30" fmla="*/ 4 w 5"/>
                    <a:gd name="T31" fmla="*/ 4 w 5"/>
                    <a:gd name="T32" fmla="*/ 4 w 5"/>
                    <a:gd name="T33" fmla="*/ 5 w 5"/>
                    <a:gd name="T34" fmla="*/ 5 w 5"/>
                    <a:gd name="T35" fmla="*/ 5 w 5"/>
                    <a:gd name="T36" fmla="*/ 5 w 5"/>
                    <a:gd name="T37" fmla="*/ 5 w 5"/>
                    <a:gd name="T38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  <a:cxn ang="0">
                      <a:pos x="T7" y="0"/>
                    </a:cxn>
                    <a:cxn ang="0">
                      <a:pos x="T8" y="0"/>
                    </a:cxn>
                    <a:cxn ang="0">
                      <a:pos x="T9" y="0"/>
                    </a:cxn>
                    <a:cxn ang="0">
                      <a:pos x="T10" y="0"/>
                    </a:cxn>
                    <a:cxn ang="0">
                      <a:pos x="T11" y="0"/>
                    </a:cxn>
                    <a:cxn ang="0">
                      <a:pos x="T12" y="0"/>
                    </a:cxn>
                    <a:cxn ang="0">
                      <a:pos x="T13" y="0"/>
                    </a:cxn>
                    <a:cxn ang="0">
                      <a:pos x="T14" y="0"/>
                    </a:cxn>
                    <a:cxn ang="0">
                      <a:pos x="T15" y="0"/>
                    </a:cxn>
                    <a:cxn ang="0">
                      <a:pos x="T16" y="0"/>
                    </a:cxn>
                    <a:cxn ang="0">
                      <a:pos x="T17" y="0"/>
                    </a:cxn>
                    <a:cxn ang="0">
                      <a:pos x="T18" y="0"/>
                    </a:cxn>
                    <a:cxn ang="0">
                      <a:pos x="T19" y="0"/>
                    </a:cxn>
                    <a:cxn ang="0">
                      <a:pos x="T20" y="0"/>
                    </a:cxn>
                    <a:cxn ang="0">
                      <a:pos x="T21" y="0"/>
                    </a:cxn>
                    <a:cxn ang="0">
                      <a:pos x="T22" y="0"/>
                    </a:cxn>
                    <a:cxn ang="0">
                      <a:pos x="T23" y="0"/>
                    </a:cxn>
                    <a:cxn ang="0">
                      <a:pos x="T24" y="0"/>
                    </a:cxn>
                    <a:cxn ang="0">
                      <a:pos x="T25" y="0"/>
                    </a:cxn>
                    <a:cxn ang="0">
                      <a:pos x="T26" y="0"/>
                    </a:cxn>
                    <a:cxn ang="0">
                      <a:pos x="T27" y="0"/>
                    </a:cxn>
                    <a:cxn ang="0">
                      <a:pos x="T28" y="0"/>
                    </a:cxn>
                    <a:cxn ang="0">
                      <a:pos x="T29" y="0"/>
                    </a:cxn>
                    <a:cxn ang="0">
                      <a:pos x="T30" y="0"/>
                    </a:cxn>
                    <a:cxn ang="0">
                      <a:pos x="T31" y="0"/>
                    </a:cxn>
                    <a:cxn ang="0">
                      <a:pos x="T32" y="0"/>
                    </a:cxn>
                    <a:cxn ang="0">
                      <a:pos x="T33" y="0"/>
                    </a:cxn>
                    <a:cxn ang="0">
                      <a:pos x="T34" y="0"/>
                    </a:cxn>
                    <a:cxn ang="0">
                      <a:pos x="T35" y="0"/>
                    </a:cxn>
                    <a:cxn ang="0">
                      <a:pos x="T36" y="0"/>
                    </a:cxn>
                    <a:cxn ang="0">
                      <a:pos x="T37" y="0"/>
                    </a:cxn>
                    <a:cxn ang="0">
                      <a:pos x="T38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9" name="Freeform 186"/>
                <p:cNvSpPr/>
                <p:nvPr/>
              </p:nvSpPr>
              <p:spPr bwMode="auto">
                <a:xfrm>
                  <a:off x="5181600" y="1803401"/>
                  <a:ext cx="1322387" cy="1012824"/>
                </a:xfrm>
                <a:custGeom>
                  <a:avLst/>
                  <a:gdLst>
                    <a:gd name="T0" fmla="*/ 16 w 350"/>
                    <a:gd name="T1" fmla="*/ 0 h 268"/>
                    <a:gd name="T2" fmla="*/ 1 w 350"/>
                    <a:gd name="T3" fmla="*/ 4 h 268"/>
                    <a:gd name="T4" fmla="*/ 0 w 350"/>
                    <a:gd name="T5" fmla="*/ 25 h 268"/>
                    <a:gd name="T6" fmla="*/ 0 w 350"/>
                    <a:gd name="T7" fmla="*/ 25 h 268"/>
                    <a:gd name="T8" fmla="*/ 242 w 350"/>
                    <a:gd name="T9" fmla="*/ 268 h 268"/>
                    <a:gd name="T10" fmla="*/ 243 w 350"/>
                    <a:gd name="T11" fmla="*/ 268 h 268"/>
                    <a:gd name="T12" fmla="*/ 243 w 350"/>
                    <a:gd name="T13" fmla="*/ 268 h 268"/>
                    <a:gd name="T14" fmla="*/ 243 w 350"/>
                    <a:gd name="T15" fmla="*/ 268 h 268"/>
                    <a:gd name="T16" fmla="*/ 243 w 350"/>
                    <a:gd name="T17" fmla="*/ 268 h 268"/>
                    <a:gd name="T18" fmla="*/ 244 w 350"/>
                    <a:gd name="T19" fmla="*/ 268 h 268"/>
                    <a:gd name="T20" fmla="*/ 244 w 350"/>
                    <a:gd name="T21" fmla="*/ 268 h 268"/>
                    <a:gd name="T22" fmla="*/ 244 w 350"/>
                    <a:gd name="T23" fmla="*/ 268 h 268"/>
                    <a:gd name="T24" fmla="*/ 244 w 350"/>
                    <a:gd name="T25" fmla="*/ 268 h 268"/>
                    <a:gd name="T26" fmla="*/ 244 w 350"/>
                    <a:gd name="T27" fmla="*/ 268 h 268"/>
                    <a:gd name="T28" fmla="*/ 244 w 350"/>
                    <a:gd name="T29" fmla="*/ 268 h 268"/>
                    <a:gd name="T30" fmla="*/ 245 w 350"/>
                    <a:gd name="T31" fmla="*/ 268 h 268"/>
                    <a:gd name="T32" fmla="*/ 245 w 350"/>
                    <a:gd name="T33" fmla="*/ 268 h 268"/>
                    <a:gd name="T34" fmla="*/ 245 w 350"/>
                    <a:gd name="T35" fmla="*/ 268 h 268"/>
                    <a:gd name="T36" fmla="*/ 245 w 350"/>
                    <a:gd name="T37" fmla="*/ 268 h 268"/>
                    <a:gd name="T38" fmla="*/ 246 w 350"/>
                    <a:gd name="T39" fmla="*/ 268 h 268"/>
                    <a:gd name="T40" fmla="*/ 246 w 350"/>
                    <a:gd name="T41" fmla="*/ 268 h 268"/>
                    <a:gd name="T42" fmla="*/ 246 w 350"/>
                    <a:gd name="T43" fmla="*/ 268 h 268"/>
                    <a:gd name="T44" fmla="*/ 246 w 350"/>
                    <a:gd name="T45" fmla="*/ 268 h 268"/>
                    <a:gd name="T46" fmla="*/ 247 w 350"/>
                    <a:gd name="T47" fmla="*/ 268 h 268"/>
                    <a:gd name="T48" fmla="*/ 247 w 350"/>
                    <a:gd name="T49" fmla="*/ 268 h 268"/>
                    <a:gd name="T50" fmla="*/ 247 w 350"/>
                    <a:gd name="T51" fmla="*/ 268 h 268"/>
                    <a:gd name="T52" fmla="*/ 247 w 350"/>
                    <a:gd name="T53" fmla="*/ 268 h 268"/>
                    <a:gd name="T54" fmla="*/ 248 w 350"/>
                    <a:gd name="T55" fmla="*/ 268 h 268"/>
                    <a:gd name="T56" fmla="*/ 248 w 350"/>
                    <a:gd name="T57" fmla="*/ 268 h 268"/>
                    <a:gd name="T58" fmla="*/ 248 w 350"/>
                    <a:gd name="T59" fmla="*/ 268 h 268"/>
                    <a:gd name="T60" fmla="*/ 248 w 350"/>
                    <a:gd name="T61" fmla="*/ 268 h 268"/>
                    <a:gd name="T62" fmla="*/ 350 w 350"/>
                    <a:gd name="T63" fmla="*/ 243 h 268"/>
                    <a:gd name="T64" fmla="*/ 255 w 350"/>
                    <a:gd name="T65" fmla="*/ 268 h 268"/>
                    <a:gd name="T66" fmla="*/ 343 w 350"/>
                    <a:gd name="T67" fmla="*/ 183 h 268"/>
                    <a:gd name="T68" fmla="*/ 294 w 350"/>
                    <a:gd name="T69" fmla="*/ 191 h 268"/>
                    <a:gd name="T70" fmla="*/ 292 w 350"/>
                    <a:gd name="T71" fmla="*/ 191 h 268"/>
                    <a:gd name="T72" fmla="*/ 292 w 350"/>
                    <a:gd name="T73" fmla="*/ 191 h 268"/>
                    <a:gd name="T74" fmla="*/ 278 w 350"/>
                    <a:gd name="T75" fmla="*/ 192 h 268"/>
                    <a:gd name="T76" fmla="*/ 273 w 350"/>
                    <a:gd name="T77" fmla="*/ 191 h 268"/>
                    <a:gd name="T78" fmla="*/ 266 w 350"/>
                    <a:gd name="T79" fmla="*/ 239 h 268"/>
                    <a:gd name="T80" fmla="*/ 241 w 350"/>
                    <a:gd name="T81" fmla="*/ 248 h 268"/>
                    <a:gd name="T82" fmla="*/ 210 w 350"/>
                    <a:gd name="T83" fmla="*/ 233 h 268"/>
                    <a:gd name="T84" fmla="*/ 209 w 350"/>
                    <a:gd name="T85" fmla="*/ 181 h 268"/>
                    <a:gd name="T86" fmla="*/ 169 w 350"/>
                    <a:gd name="T87" fmla="*/ 164 h 268"/>
                    <a:gd name="T88" fmla="*/ 150 w 350"/>
                    <a:gd name="T89" fmla="*/ 188 h 268"/>
                    <a:gd name="T90" fmla="*/ 117 w 350"/>
                    <a:gd name="T91" fmla="*/ 206 h 268"/>
                    <a:gd name="T92" fmla="*/ 70 w 350"/>
                    <a:gd name="T93" fmla="*/ 108 h 268"/>
                    <a:gd name="T94" fmla="*/ 16 w 350"/>
                    <a:gd name="T95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50" h="268">
                      <a:moveTo>
                        <a:pt x="16" y="0"/>
                      </a:moveTo>
                      <a:cubicBezTo>
                        <a:pt x="10" y="0"/>
                        <a:pt x="5" y="2"/>
                        <a:pt x="1" y="4"/>
                      </a:cubicBezTo>
                      <a:cubicBezTo>
                        <a:pt x="0" y="11"/>
                        <a:pt x="0" y="18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59"/>
                        <a:pt x="108" y="268"/>
                        <a:pt x="242" y="268"/>
                      </a:cubicBezTo>
                      <a:cubicBezTo>
                        <a:pt x="242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3" y="268"/>
                      </a:cubicBezTo>
                      <a:cubicBezTo>
                        <a:pt x="243" y="268"/>
                        <a:pt x="243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44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5" y="268"/>
                      </a:cubicBezTo>
                      <a:cubicBezTo>
                        <a:pt x="245" y="268"/>
                        <a:pt x="245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6" y="268"/>
                      </a:cubicBezTo>
                      <a:cubicBezTo>
                        <a:pt x="246" y="268"/>
                        <a:pt x="246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7" y="268"/>
                      </a:cubicBezTo>
                      <a:cubicBezTo>
                        <a:pt x="247" y="268"/>
                        <a:pt x="247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48" y="268"/>
                        <a:pt x="248" y="268"/>
                        <a:pt x="248" y="268"/>
                      </a:cubicBezTo>
                      <a:cubicBezTo>
                        <a:pt x="284" y="267"/>
                        <a:pt x="319" y="258"/>
                        <a:pt x="350" y="243"/>
                      </a:cubicBezTo>
                      <a:cubicBezTo>
                        <a:pt x="321" y="257"/>
                        <a:pt x="289" y="266"/>
                        <a:pt x="255" y="268"/>
                      </a:cubicBezTo>
                      <a:cubicBezTo>
                        <a:pt x="284" y="254"/>
                        <a:pt x="319" y="229"/>
                        <a:pt x="343" y="183"/>
                      </a:cubicBezTo>
                      <a:cubicBezTo>
                        <a:pt x="327" y="187"/>
                        <a:pt x="311" y="190"/>
                        <a:pt x="294" y="191"/>
                      </a:cubicBezTo>
                      <a:cubicBezTo>
                        <a:pt x="294" y="191"/>
                        <a:pt x="293" y="191"/>
                        <a:pt x="292" y="191"/>
                      </a:cubicBezTo>
                      <a:cubicBezTo>
                        <a:pt x="292" y="191"/>
                        <a:pt x="292" y="191"/>
                        <a:pt x="292" y="191"/>
                      </a:cubicBezTo>
                      <a:cubicBezTo>
                        <a:pt x="287" y="191"/>
                        <a:pt x="283" y="192"/>
                        <a:pt x="278" y="192"/>
                      </a:cubicBezTo>
                      <a:cubicBezTo>
                        <a:pt x="277" y="192"/>
                        <a:pt x="275" y="192"/>
                        <a:pt x="273" y="191"/>
                      </a:cubicBezTo>
                      <a:cubicBezTo>
                        <a:pt x="282" y="208"/>
                        <a:pt x="279" y="227"/>
                        <a:pt x="266" y="239"/>
                      </a:cubicBezTo>
                      <a:cubicBezTo>
                        <a:pt x="259" y="245"/>
                        <a:pt x="250" y="248"/>
                        <a:pt x="241" y="248"/>
                      </a:cubicBezTo>
                      <a:cubicBezTo>
                        <a:pt x="230" y="248"/>
                        <a:pt x="218" y="243"/>
                        <a:pt x="210" y="233"/>
                      </a:cubicBezTo>
                      <a:cubicBezTo>
                        <a:pt x="196" y="218"/>
                        <a:pt x="196" y="195"/>
                        <a:pt x="209" y="181"/>
                      </a:cubicBezTo>
                      <a:cubicBezTo>
                        <a:pt x="195" y="176"/>
                        <a:pt x="181" y="171"/>
                        <a:pt x="169" y="164"/>
                      </a:cubicBezTo>
                      <a:cubicBezTo>
                        <a:pt x="157" y="179"/>
                        <a:pt x="150" y="188"/>
                        <a:pt x="150" y="188"/>
                      </a:cubicBezTo>
                      <a:cubicBezTo>
                        <a:pt x="150" y="188"/>
                        <a:pt x="134" y="206"/>
                        <a:pt x="117" y="206"/>
                      </a:cubicBezTo>
                      <a:cubicBezTo>
                        <a:pt x="98" y="206"/>
                        <a:pt x="78" y="187"/>
                        <a:pt x="70" y="108"/>
                      </a:cubicBezTo>
                      <a:cubicBezTo>
                        <a:pt x="61" y="19"/>
                        <a:pt x="36" y="0"/>
                        <a:pt x="16" y="0"/>
                      </a:cubicBezTo>
                    </a:path>
                  </a:pathLst>
                </a:custGeom>
                <a:solidFill>
                  <a:srgbClr val="0488AC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0" name="Freeform 187"/>
                <p:cNvSpPr/>
                <p:nvPr/>
              </p:nvSpPr>
              <p:spPr bwMode="auto">
                <a:xfrm>
                  <a:off x="6145213" y="2139950"/>
                  <a:ext cx="838200" cy="676275"/>
                </a:xfrm>
                <a:custGeom>
                  <a:avLst/>
                  <a:gdLst>
                    <a:gd name="T0" fmla="*/ 222 w 222"/>
                    <a:gd name="T1" fmla="*/ 0 h 179"/>
                    <a:gd name="T2" fmla="*/ 88 w 222"/>
                    <a:gd name="T3" fmla="*/ 94 h 179"/>
                    <a:gd name="T4" fmla="*/ 0 w 222"/>
                    <a:gd name="T5" fmla="*/ 179 h 179"/>
                    <a:gd name="T6" fmla="*/ 95 w 222"/>
                    <a:gd name="T7" fmla="*/ 154 h 179"/>
                    <a:gd name="T8" fmla="*/ 222 w 222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" h="179">
                      <a:moveTo>
                        <a:pt x="222" y="0"/>
                      </a:moveTo>
                      <a:cubicBezTo>
                        <a:pt x="190" y="45"/>
                        <a:pt x="143" y="79"/>
                        <a:pt x="88" y="94"/>
                      </a:cubicBezTo>
                      <a:cubicBezTo>
                        <a:pt x="64" y="140"/>
                        <a:pt x="29" y="165"/>
                        <a:pt x="0" y="179"/>
                      </a:cubicBezTo>
                      <a:cubicBezTo>
                        <a:pt x="34" y="177"/>
                        <a:pt x="66" y="168"/>
                        <a:pt x="95" y="154"/>
                      </a:cubicBezTo>
                      <a:cubicBezTo>
                        <a:pt x="157" y="123"/>
                        <a:pt x="203" y="67"/>
                        <a:pt x="222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1" name="Freeform 188"/>
                <p:cNvSpPr/>
                <p:nvPr/>
              </p:nvSpPr>
              <p:spPr bwMode="auto">
                <a:xfrm>
                  <a:off x="5186363" y="1350963"/>
                  <a:ext cx="633413" cy="1230313"/>
                </a:xfrm>
                <a:custGeom>
                  <a:avLst/>
                  <a:gdLst>
                    <a:gd name="T0" fmla="*/ 47 w 168"/>
                    <a:gd name="T1" fmla="*/ 0 h 326"/>
                    <a:gd name="T2" fmla="*/ 0 w 168"/>
                    <a:gd name="T3" fmla="*/ 124 h 326"/>
                    <a:gd name="T4" fmla="*/ 15 w 168"/>
                    <a:gd name="T5" fmla="*/ 120 h 326"/>
                    <a:gd name="T6" fmla="*/ 69 w 168"/>
                    <a:gd name="T7" fmla="*/ 228 h 326"/>
                    <a:gd name="T8" fmla="*/ 116 w 168"/>
                    <a:gd name="T9" fmla="*/ 326 h 326"/>
                    <a:gd name="T10" fmla="*/ 149 w 168"/>
                    <a:gd name="T11" fmla="*/ 308 h 326"/>
                    <a:gd name="T12" fmla="*/ 168 w 168"/>
                    <a:gd name="T13" fmla="*/ 284 h 326"/>
                    <a:gd name="T14" fmla="*/ 41 w 168"/>
                    <a:gd name="T15" fmla="*/ 65 h 326"/>
                    <a:gd name="T16" fmla="*/ 47 w 168"/>
                    <a:gd name="T17" fmla="*/ 0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8" h="326">
                      <a:moveTo>
                        <a:pt x="47" y="0"/>
                      </a:moveTo>
                      <a:cubicBezTo>
                        <a:pt x="22" y="35"/>
                        <a:pt x="4" y="79"/>
                        <a:pt x="0" y="124"/>
                      </a:cubicBezTo>
                      <a:cubicBezTo>
                        <a:pt x="4" y="122"/>
                        <a:pt x="9" y="120"/>
                        <a:pt x="15" y="120"/>
                      </a:cubicBezTo>
                      <a:cubicBezTo>
                        <a:pt x="35" y="120"/>
                        <a:pt x="60" y="139"/>
                        <a:pt x="69" y="228"/>
                      </a:cubicBezTo>
                      <a:cubicBezTo>
                        <a:pt x="77" y="307"/>
                        <a:pt x="97" y="326"/>
                        <a:pt x="116" y="326"/>
                      </a:cubicBezTo>
                      <a:cubicBezTo>
                        <a:pt x="133" y="326"/>
                        <a:pt x="149" y="308"/>
                        <a:pt x="149" y="308"/>
                      </a:cubicBezTo>
                      <a:cubicBezTo>
                        <a:pt x="149" y="308"/>
                        <a:pt x="156" y="299"/>
                        <a:pt x="168" y="284"/>
                      </a:cubicBezTo>
                      <a:cubicBezTo>
                        <a:pt x="91" y="243"/>
                        <a:pt x="41" y="159"/>
                        <a:pt x="41" y="65"/>
                      </a:cubicBezTo>
                      <a:cubicBezTo>
                        <a:pt x="41" y="43"/>
                        <a:pt x="41" y="21"/>
                        <a:pt x="47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2" name="Freeform 189"/>
                <p:cNvSpPr/>
                <p:nvPr/>
              </p:nvSpPr>
              <p:spPr bwMode="auto">
                <a:xfrm>
                  <a:off x="5922963" y="2487613"/>
                  <a:ext cx="323850" cy="252413"/>
                </a:xfrm>
                <a:custGeom>
                  <a:avLst/>
                  <a:gdLst>
                    <a:gd name="T0" fmla="*/ 13 w 86"/>
                    <a:gd name="T1" fmla="*/ 0 h 67"/>
                    <a:gd name="T2" fmla="*/ 14 w 86"/>
                    <a:gd name="T3" fmla="*/ 52 h 67"/>
                    <a:gd name="T4" fmla="*/ 45 w 86"/>
                    <a:gd name="T5" fmla="*/ 67 h 67"/>
                    <a:gd name="T6" fmla="*/ 70 w 86"/>
                    <a:gd name="T7" fmla="*/ 58 h 67"/>
                    <a:gd name="T8" fmla="*/ 77 w 86"/>
                    <a:gd name="T9" fmla="*/ 10 h 67"/>
                    <a:gd name="T10" fmla="*/ 13 w 86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67">
                      <a:moveTo>
                        <a:pt x="13" y="0"/>
                      </a:moveTo>
                      <a:cubicBezTo>
                        <a:pt x="0" y="14"/>
                        <a:pt x="0" y="37"/>
                        <a:pt x="14" y="52"/>
                      </a:cubicBezTo>
                      <a:cubicBezTo>
                        <a:pt x="22" y="62"/>
                        <a:pt x="34" y="67"/>
                        <a:pt x="45" y="67"/>
                      </a:cubicBezTo>
                      <a:cubicBezTo>
                        <a:pt x="54" y="67"/>
                        <a:pt x="63" y="64"/>
                        <a:pt x="70" y="58"/>
                      </a:cubicBezTo>
                      <a:cubicBezTo>
                        <a:pt x="83" y="46"/>
                        <a:pt x="86" y="27"/>
                        <a:pt x="77" y="10"/>
                      </a:cubicBezTo>
                      <a:cubicBezTo>
                        <a:pt x="55" y="10"/>
                        <a:pt x="33" y="6"/>
                        <a:pt x="13" y="0"/>
                      </a:cubicBezTo>
                    </a:path>
                  </a:pathLst>
                </a:custGeom>
                <a:solidFill>
                  <a:srgbClr val="04739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3" name="Freeform 190"/>
                <p:cNvSpPr/>
                <p:nvPr/>
              </p:nvSpPr>
              <p:spPr bwMode="auto">
                <a:xfrm>
                  <a:off x="6284913" y="2524125"/>
                  <a:ext cx="7938" cy="0"/>
                </a:xfrm>
                <a:custGeom>
                  <a:avLst/>
                  <a:gdLst>
                    <a:gd name="T0" fmla="*/ 2 w 2"/>
                    <a:gd name="T1" fmla="*/ 0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00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21" name="文本框 220"/>
              <p:cNvSpPr txBox="1"/>
              <p:nvPr/>
            </p:nvSpPr>
            <p:spPr>
              <a:xfrm>
                <a:off x="4191077" y="679564"/>
                <a:ext cx="6594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spc="3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01</a:t>
                </a:r>
                <a:endParaRPr lang="zh-CN" altLang="en-US" sz="2000" spc="3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260" name="文本框 259"/>
          <p:cNvSpPr txBox="1"/>
          <p:nvPr/>
        </p:nvSpPr>
        <p:spPr>
          <a:xfrm>
            <a:off x="4739502" y="681877"/>
            <a:ext cx="36880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   </a:t>
            </a:r>
            <a:r>
              <a:rPr lang="zh-CN" altLang="en-US" sz="2000" spc="300" dirty="0">
                <a:solidFill>
                  <a:schemeClr val="bg1"/>
                </a:solidFill>
                <a:latin typeface="Agency FB" panose="020B0503020202020204" pitchFamily="34" charset="0"/>
              </a:rPr>
              <a:t>数   据   库   的    构    建</a:t>
            </a:r>
            <a:endParaRPr lang="zh-CN" altLang="en-US" sz="2000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7000">
        <p14:pan dir="u"/>
      </p:transition>
    </mc:Choice>
    <mc:Fallback>
      <p:transition spd="slow" advClick="0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33333E-6 L 0.03894 -0.0875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33333E-6 L 0.03893 -0.0875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437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71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10"/>
                            </p:stCondLst>
                            <p:childTnLst>
                              <p:par>
                                <p:cTn id="7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1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710"/>
                            </p:stCondLst>
                            <p:childTnLst>
                              <p:par>
                                <p:cTn id="8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13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630"/>
                            </p:stCondLst>
                            <p:childTnLst>
                              <p:par>
                                <p:cTn id="9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630"/>
                            </p:stCondLst>
                            <p:childTnLst>
                              <p:par>
                                <p:cTn id="10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130"/>
                            </p:stCondLst>
                            <p:childTnLst>
                              <p:par>
                                <p:cTn id="10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5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/>
      <p:bldP spid="234" grpId="0"/>
      <p:bldP spid="236" grpId="0"/>
      <p:bldP spid="237" grpId="0"/>
      <p:bldP spid="239" grpId="0"/>
      <p:bldP spid="240" grpId="0"/>
      <p:bldP spid="29" grpId="0" animBg="1"/>
      <p:bldP spid="241" grpId="0" animBg="1"/>
      <p:bldP spid="242" grpId="0" animBg="1"/>
      <p:bldP spid="2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接连接符 152"/>
          <p:cNvCxnSpPr/>
          <p:nvPr/>
        </p:nvCxnSpPr>
        <p:spPr>
          <a:xfrm rot="4500000" flipV="1">
            <a:off x="8277140" y="470034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 rot="4500000" flipV="1">
            <a:off x="7608011" y="720446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 rot="4500000" flipV="1">
            <a:off x="8723591" y="1868285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组合 155"/>
          <p:cNvGrpSpPr/>
          <p:nvPr/>
        </p:nvGrpSpPr>
        <p:grpSpPr>
          <a:xfrm rot="4500000">
            <a:off x="7441505" y="669373"/>
            <a:ext cx="561612" cy="504571"/>
            <a:chOff x="9116907" y="1250587"/>
            <a:chExt cx="561612" cy="504571"/>
          </a:xfrm>
        </p:grpSpPr>
        <p:sp>
          <p:nvSpPr>
            <p:cNvPr id="157" name="椭圆 156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弦形 157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9" name="直接连接符 158"/>
          <p:cNvCxnSpPr/>
          <p:nvPr/>
        </p:nvCxnSpPr>
        <p:spPr>
          <a:xfrm>
            <a:off x="1175075" y="2211057"/>
            <a:ext cx="5155997" cy="3350433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组合 159"/>
          <p:cNvGrpSpPr/>
          <p:nvPr/>
        </p:nvGrpSpPr>
        <p:grpSpPr>
          <a:xfrm rot="4500000">
            <a:off x="1014143" y="2000669"/>
            <a:ext cx="777036" cy="698115"/>
            <a:chOff x="9116907" y="1250587"/>
            <a:chExt cx="561612" cy="504571"/>
          </a:xfrm>
        </p:grpSpPr>
        <p:sp>
          <p:nvSpPr>
            <p:cNvPr id="161" name="椭圆 160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弦形 161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3" name="直接连接符 162"/>
          <p:cNvCxnSpPr/>
          <p:nvPr/>
        </p:nvCxnSpPr>
        <p:spPr>
          <a:xfrm rot="4500000" flipV="1">
            <a:off x="9352048" y="4523876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rot="4500000" flipV="1">
            <a:off x="8682919" y="4774288"/>
            <a:ext cx="1152803" cy="1027444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 rot="4500000" flipV="1">
            <a:off x="9798499" y="5922127"/>
            <a:ext cx="959990" cy="855597"/>
          </a:xfrm>
          <a:prstGeom prst="line">
            <a:avLst/>
          </a:prstGeom>
          <a:ln w="31750" cap="rnd">
            <a:gradFill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组合 165"/>
          <p:cNvGrpSpPr/>
          <p:nvPr/>
        </p:nvGrpSpPr>
        <p:grpSpPr>
          <a:xfrm rot="4500000">
            <a:off x="8516413" y="4723215"/>
            <a:ext cx="561612" cy="504571"/>
            <a:chOff x="9116907" y="1250587"/>
            <a:chExt cx="561612" cy="504571"/>
          </a:xfrm>
        </p:grpSpPr>
        <p:sp>
          <p:nvSpPr>
            <p:cNvPr id="167" name="椭圆 166"/>
            <p:cNvSpPr/>
            <p:nvPr/>
          </p:nvSpPr>
          <p:spPr>
            <a:xfrm rot="19026669">
              <a:off x="9137601" y="1391826"/>
              <a:ext cx="540918" cy="200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弦形 167"/>
            <p:cNvSpPr/>
            <p:nvPr/>
          </p:nvSpPr>
          <p:spPr>
            <a:xfrm rot="18900000">
              <a:off x="9116907" y="1250587"/>
              <a:ext cx="504571" cy="504571"/>
            </a:xfrm>
            <a:prstGeom prst="chord">
              <a:avLst>
                <a:gd name="adj1" fmla="val 5299351"/>
                <a:gd name="adj2" fmla="val 16200000"/>
              </a:avLst>
            </a:prstGeom>
            <a:gradFill flip="none" rotWithShape="1"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57879" y="282428"/>
            <a:ext cx="10676243" cy="6293144"/>
            <a:chOff x="1504576" y="478928"/>
            <a:chExt cx="9762217" cy="5754369"/>
          </a:xfrm>
          <a:solidFill>
            <a:schemeClr val="bg1"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5420457" y="50318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81392" y="432202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354367" y="49556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220308" y="55017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504576" y="452840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794196" y="56224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134432" y="1673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751077" y="213436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462939" y="5905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036827" y="60259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38689" y="188573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296258" y="618757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764817" y="478928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68132" y="477913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872389" y="49908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246988" flipH="1">
              <a:off x="11221074" y="2774029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20246988" flipH="1">
              <a:off x="10449604" y="4278970"/>
              <a:ext cx="45719" cy="45719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3">
                  <a:satMod val="175000"/>
                  <a:alpha val="17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Rectangle 7"/>
          <p:cNvSpPr/>
          <p:nvPr/>
        </p:nvSpPr>
        <p:spPr>
          <a:xfrm>
            <a:off x="6236870" y="2850142"/>
            <a:ext cx="3722296" cy="8216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noProof="1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结构设计</a:t>
            </a:r>
            <a:endParaRPr lang="zh-CN" altLang="en-US" sz="4000" b="1" noProof="1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64446" y="1889119"/>
            <a:ext cx="3141686" cy="3185845"/>
            <a:chOff x="1564446" y="1889119"/>
            <a:chExt cx="3141686" cy="3185845"/>
          </a:xfrm>
        </p:grpSpPr>
        <p:grpSp>
          <p:nvGrpSpPr>
            <p:cNvPr id="134" name="组合 133"/>
            <p:cNvGrpSpPr/>
            <p:nvPr/>
          </p:nvGrpSpPr>
          <p:grpSpPr>
            <a:xfrm rot="18900000" flipH="1">
              <a:off x="1564446" y="1933274"/>
              <a:ext cx="3141686" cy="3141690"/>
              <a:chOff x="8098966" y="2874904"/>
              <a:chExt cx="1787524" cy="1787526"/>
            </a:xfrm>
            <a:effectLst/>
          </p:grpSpPr>
          <p:sp>
            <p:nvSpPr>
              <p:cNvPr id="136" name="Oval 194"/>
              <p:cNvSpPr>
                <a:spLocks noChangeArrowheads="1"/>
              </p:cNvSpPr>
              <p:nvPr/>
            </p:nvSpPr>
            <p:spPr bwMode="auto">
              <a:xfrm>
                <a:off x="8098966" y="2874904"/>
                <a:ext cx="1787524" cy="1787526"/>
              </a:xfrm>
              <a:prstGeom prst="ellipse">
                <a:avLst/>
              </a:prstGeom>
              <a:solidFill>
                <a:srgbClr val="DE04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96"/>
              <p:cNvSpPr/>
              <p:nvPr/>
            </p:nvSpPr>
            <p:spPr bwMode="auto">
              <a:xfrm>
                <a:off x="9199478" y="3873441"/>
                <a:ext cx="384175" cy="376238"/>
              </a:xfrm>
              <a:custGeom>
                <a:avLst/>
                <a:gdLst>
                  <a:gd name="T0" fmla="*/ 19 w 46"/>
                  <a:gd name="T1" fmla="*/ 0 h 45"/>
                  <a:gd name="T2" fmla="*/ 14 w 46"/>
                  <a:gd name="T3" fmla="*/ 0 h 45"/>
                  <a:gd name="T4" fmla="*/ 0 w 46"/>
                  <a:gd name="T5" fmla="*/ 18 h 45"/>
                  <a:gd name="T6" fmla="*/ 1 w 46"/>
                  <a:gd name="T7" fmla="*/ 29 h 45"/>
                  <a:gd name="T8" fmla="*/ 26 w 46"/>
                  <a:gd name="T9" fmla="*/ 45 h 45"/>
                  <a:gd name="T10" fmla="*/ 31 w 46"/>
                  <a:gd name="T11" fmla="*/ 45 h 45"/>
                  <a:gd name="T12" fmla="*/ 45 w 46"/>
                  <a:gd name="T13" fmla="*/ 24 h 45"/>
                  <a:gd name="T14" fmla="*/ 44 w 46"/>
                  <a:gd name="T15" fmla="*/ 17 h 45"/>
                  <a:gd name="T16" fmla="*/ 19 w 46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19" y="0"/>
                    </a:moveTo>
                    <a:cubicBezTo>
                      <a:pt x="17" y="0"/>
                      <a:pt x="16" y="0"/>
                      <a:pt x="14" y="0"/>
                    </a:cubicBezTo>
                    <a:cubicBezTo>
                      <a:pt x="6" y="1"/>
                      <a:pt x="1" y="9"/>
                      <a:pt x="0" y="18"/>
                    </a:cubicBezTo>
                    <a:cubicBezTo>
                      <a:pt x="0" y="21"/>
                      <a:pt x="0" y="25"/>
                      <a:pt x="1" y="29"/>
                    </a:cubicBezTo>
                    <a:cubicBezTo>
                      <a:pt x="5" y="41"/>
                      <a:pt x="16" y="45"/>
                      <a:pt x="26" y="45"/>
                    </a:cubicBezTo>
                    <a:cubicBezTo>
                      <a:pt x="28" y="45"/>
                      <a:pt x="29" y="45"/>
                      <a:pt x="31" y="45"/>
                    </a:cubicBezTo>
                    <a:cubicBezTo>
                      <a:pt x="40" y="44"/>
                      <a:pt x="46" y="35"/>
                      <a:pt x="45" y="24"/>
                    </a:cubicBezTo>
                    <a:cubicBezTo>
                      <a:pt x="45" y="22"/>
                      <a:pt x="44" y="19"/>
                      <a:pt x="44" y="17"/>
                    </a:cubicBezTo>
                    <a:cubicBezTo>
                      <a:pt x="40" y="5"/>
                      <a:pt x="29" y="0"/>
                      <a:pt x="19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97"/>
              <p:cNvSpPr>
                <a:spLocks noEditPoints="1"/>
              </p:cNvSpPr>
              <p:nvPr/>
            </p:nvSpPr>
            <p:spPr bwMode="auto">
              <a:xfrm>
                <a:off x="8098966" y="3719454"/>
                <a:ext cx="960437" cy="942975"/>
              </a:xfrm>
              <a:custGeom>
                <a:avLst/>
                <a:gdLst>
                  <a:gd name="T0" fmla="*/ 107 w 115"/>
                  <a:gd name="T1" fmla="*/ 113 h 113"/>
                  <a:gd name="T2" fmla="*/ 108 w 115"/>
                  <a:gd name="T3" fmla="*/ 113 h 113"/>
                  <a:gd name="T4" fmla="*/ 108 w 115"/>
                  <a:gd name="T5" fmla="*/ 113 h 113"/>
                  <a:gd name="T6" fmla="*/ 108 w 115"/>
                  <a:gd name="T7" fmla="*/ 113 h 113"/>
                  <a:gd name="T8" fmla="*/ 108 w 115"/>
                  <a:gd name="T9" fmla="*/ 113 h 113"/>
                  <a:gd name="T10" fmla="*/ 108 w 115"/>
                  <a:gd name="T11" fmla="*/ 113 h 113"/>
                  <a:gd name="T12" fmla="*/ 109 w 115"/>
                  <a:gd name="T13" fmla="*/ 113 h 113"/>
                  <a:gd name="T14" fmla="*/ 109 w 115"/>
                  <a:gd name="T15" fmla="*/ 113 h 113"/>
                  <a:gd name="T16" fmla="*/ 109 w 115"/>
                  <a:gd name="T17" fmla="*/ 113 h 113"/>
                  <a:gd name="T18" fmla="*/ 109 w 115"/>
                  <a:gd name="T19" fmla="*/ 113 h 113"/>
                  <a:gd name="T20" fmla="*/ 110 w 115"/>
                  <a:gd name="T21" fmla="*/ 113 h 113"/>
                  <a:gd name="T22" fmla="*/ 110 w 115"/>
                  <a:gd name="T23" fmla="*/ 113 h 113"/>
                  <a:gd name="T24" fmla="*/ 110 w 115"/>
                  <a:gd name="T25" fmla="*/ 113 h 113"/>
                  <a:gd name="T26" fmla="*/ 111 w 115"/>
                  <a:gd name="T27" fmla="*/ 113 h 113"/>
                  <a:gd name="T28" fmla="*/ 111 w 115"/>
                  <a:gd name="T29" fmla="*/ 113 h 113"/>
                  <a:gd name="T30" fmla="*/ 111 w 115"/>
                  <a:gd name="T31" fmla="*/ 113 h 113"/>
                  <a:gd name="T32" fmla="*/ 111 w 115"/>
                  <a:gd name="T33" fmla="*/ 113 h 113"/>
                  <a:gd name="T34" fmla="*/ 111 w 115"/>
                  <a:gd name="T35" fmla="*/ 113 h 113"/>
                  <a:gd name="T36" fmla="*/ 111 w 115"/>
                  <a:gd name="T37" fmla="*/ 113 h 113"/>
                  <a:gd name="T38" fmla="*/ 112 w 115"/>
                  <a:gd name="T39" fmla="*/ 113 h 113"/>
                  <a:gd name="T40" fmla="*/ 112 w 115"/>
                  <a:gd name="T41" fmla="*/ 113 h 113"/>
                  <a:gd name="T42" fmla="*/ 112 w 115"/>
                  <a:gd name="T43" fmla="*/ 113 h 113"/>
                  <a:gd name="T44" fmla="*/ 113 w 115"/>
                  <a:gd name="T45" fmla="*/ 113 h 113"/>
                  <a:gd name="T46" fmla="*/ 113 w 115"/>
                  <a:gd name="T47" fmla="*/ 113 h 113"/>
                  <a:gd name="T48" fmla="*/ 113 w 115"/>
                  <a:gd name="T49" fmla="*/ 113 h 113"/>
                  <a:gd name="T50" fmla="*/ 114 w 115"/>
                  <a:gd name="T51" fmla="*/ 113 h 113"/>
                  <a:gd name="T52" fmla="*/ 114 w 115"/>
                  <a:gd name="T53" fmla="*/ 113 h 113"/>
                  <a:gd name="T54" fmla="*/ 114 w 115"/>
                  <a:gd name="T55" fmla="*/ 113 h 113"/>
                  <a:gd name="T56" fmla="*/ 115 w 115"/>
                  <a:gd name="T57" fmla="*/ 113 h 113"/>
                  <a:gd name="T58" fmla="*/ 115 w 115"/>
                  <a:gd name="T59" fmla="*/ 113 h 113"/>
                  <a:gd name="T60" fmla="*/ 115 w 115"/>
                  <a:gd name="T61" fmla="*/ 112 h 113"/>
                  <a:gd name="T62" fmla="*/ 0 w 115"/>
                  <a:gd name="T63" fmla="*/ 5 h 113"/>
                  <a:gd name="T64" fmla="*/ 0 w 115"/>
                  <a:gd name="T65" fmla="*/ 6 h 113"/>
                  <a:gd name="T66" fmla="*/ 0 w 115"/>
                  <a:gd name="T67" fmla="*/ 5 h 113"/>
                  <a:gd name="T68" fmla="*/ 0 w 115"/>
                  <a:gd name="T69" fmla="*/ 5 h 113"/>
                  <a:gd name="T70" fmla="*/ 0 w 115"/>
                  <a:gd name="T71" fmla="*/ 5 h 113"/>
                  <a:gd name="T72" fmla="*/ 0 w 115"/>
                  <a:gd name="T73" fmla="*/ 4 h 113"/>
                  <a:gd name="T74" fmla="*/ 0 w 115"/>
                  <a:gd name="T75" fmla="*/ 4 h 113"/>
                  <a:gd name="T76" fmla="*/ 0 w 115"/>
                  <a:gd name="T77" fmla="*/ 4 h 113"/>
                  <a:gd name="T78" fmla="*/ 0 w 115"/>
                  <a:gd name="T79" fmla="*/ 4 h 113"/>
                  <a:gd name="T80" fmla="*/ 0 w 115"/>
                  <a:gd name="T81" fmla="*/ 4 h 113"/>
                  <a:gd name="T82" fmla="*/ 0 w 115"/>
                  <a:gd name="T83" fmla="*/ 4 h 113"/>
                  <a:gd name="T84" fmla="*/ 0 w 115"/>
                  <a:gd name="T85" fmla="*/ 3 h 113"/>
                  <a:gd name="T86" fmla="*/ 0 w 115"/>
                  <a:gd name="T87" fmla="*/ 3 h 113"/>
                  <a:gd name="T88" fmla="*/ 0 w 115"/>
                  <a:gd name="T89" fmla="*/ 3 h 113"/>
                  <a:gd name="T90" fmla="*/ 0 w 115"/>
                  <a:gd name="T91" fmla="*/ 2 h 113"/>
                  <a:gd name="T92" fmla="*/ 0 w 115"/>
                  <a:gd name="T93" fmla="*/ 2 h 113"/>
                  <a:gd name="T94" fmla="*/ 0 w 115"/>
                  <a:gd name="T95" fmla="*/ 2 h 113"/>
                  <a:gd name="T96" fmla="*/ 0 w 115"/>
                  <a:gd name="T97" fmla="*/ 2 h 113"/>
                  <a:gd name="T98" fmla="*/ 0 w 115"/>
                  <a:gd name="T99" fmla="*/ 2 h 113"/>
                  <a:gd name="T100" fmla="*/ 0 w 115"/>
                  <a:gd name="T101" fmla="*/ 1 h 113"/>
                  <a:gd name="T102" fmla="*/ 0 w 115"/>
                  <a:gd name="T103" fmla="*/ 1 h 113"/>
                  <a:gd name="T104" fmla="*/ 0 w 115"/>
                  <a:gd name="T105" fmla="*/ 1 h 113"/>
                  <a:gd name="T106" fmla="*/ 0 w 115"/>
                  <a:gd name="T107" fmla="*/ 1 h 113"/>
                  <a:gd name="T108" fmla="*/ 0 w 115"/>
                  <a:gd name="T109" fmla="*/ 0 h 113"/>
                  <a:gd name="T110" fmla="*/ 0 w 115"/>
                  <a:gd name="T1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" h="113">
                    <a:moveTo>
                      <a:pt x="108" y="113"/>
                    </a:moveTo>
                    <a:cubicBezTo>
                      <a:pt x="107" y="113"/>
                      <a:pt x="107" y="113"/>
                      <a:pt x="107" y="113"/>
                    </a:cubicBezTo>
                    <a:cubicBezTo>
                      <a:pt x="107" y="113"/>
                      <a:pt x="107" y="113"/>
                      <a:pt x="108" y="113"/>
                    </a:cubicBezTo>
                    <a:moveTo>
                      <a:pt x="108" y="113"/>
                    </a:move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moveTo>
                      <a:pt x="108" y="113"/>
                    </a:move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moveTo>
                      <a:pt x="108" y="113"/>
                    </a:move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moveTo>
                      <a:pt x="109" y="113"/>
                    </a:move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9" y="113"/>
                      <a:pt x="109" y="113"/>
                      <a:pt x="109" y="113"/>
                    </a:cubicBezTo>
                    <a:moveTo>
                      <a:pt x="109" y="113"/>
                    </a:move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9" y="113"/>
                      <a:pt x="109" y="113"/>
                      <a:pt x="109" y="113"/>
                    </a:cubicBezTo>
                    <a:moveTo>
                      <a:pt x="110" y="113"/>
                    </a:move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9" y="113"/>
                      <a:pt x="109" y="113"/>
                      <a:pt x="110" y="113"/>
                    </a:cubicBezTo>
                    <a:moveTo>
                      <a:pt x="110" y="113"/>
                    </a:moveTo>
                    <a:cubicBezTo>
                      <a:pt x="110" y="113"/>
                      <a:pt x="110" y="113"/>
                      <a:pt x="110" y="113"/>
                    </a:cubicBezTo>
                    <a:cubicBezTo>
                      <a:pt x="110" y="113"/>
                      <a:pt x="110" y="113"/>
                      <a:pt x="110" y="113"/>
                    </a:cubicBezTo>
                    <a:moveTo>
                      <a:pt x="110" y="113"/>
                    </a:moveTo>
                    <a:cubicBezTo>
                      <a:pt x="110" y="113"/>
                      <a:pt x="110" y="113"/>
                      <a:pt x="110" y="113"/>
                    </a:cubicBezTo>
                    <a:cubicBezTo>
                      <a:pt x="110" y="113"/>
                      <a:pt x="110" y="113"/>
                      <a:pt x="110" y="113"/>
                    </a:cubicBezTo>
                    <a:moveTo>
                      <a:pt x="111" y="113"/>
                    </a:moveTo>
                    <a:cubicBezTo>
                      <a:pt x="110" y="113"/>
                      <a:pt x="110" y="113"/>
                      <a:pt x="110" y="113"/>
                    </a:cubicBezTo>
                    <a:cubicBezTo>
                      <a:pt x="110" y="113"/>
                      <a:pt x="110" y="113"/>
                      <a:pt x="111" y="113"/>
                    </a:cubicBezTo>
                    <a:moveTo>
                      <a:pt x="111" y="113"/>
                    </a:move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moveTo>
                      <a:pt x="111" y="113"/>
                    </a:move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moveTo>
                      <a:pt x="112" y="113"/>
                    </a:moveTo>
                    <a:cubicBezTo>
                      <a:pt x="112" y="113"/>
                      <a:pt x="111" y="113"/>
                      <a:pt x="111" y="113"/>
                    </a:cubicBezTo>
                    <a:cubicBezTo>
                      <a:pt x="111" y="113"/>
                      <a:pt x="112" y="113"/>
                      <a:pt x="112" y="113"/>
                    </a:cubicBezTo>
                    <a:moveTo>
                      <a:pt x="112" y="113"/>
                    </a:move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moveTo>
                      <a:pt x="112" y="113"/>
                    </a:move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moveTo>
                      <a:pt x="113" y="113"/>
                    </a:move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moveTo>
                      <a:pt x="113" y="113"/>
                    </a:move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moveTo>
                      <a:pt x="114" y="113"/>
                    </a:moveTo>
                    <a:cubicBezTo>
                      <a:pt x="114" y="113"/>
                      <a:pt x="114" y="113"/>
                      <a:pt x="113" y="113"/>
                    </a:cubicBezTo>
                    <a:cubicBezTo>
                      <a:pt x="114" y="113"/>
                      <a:pt x="114" y="113"/>
                      <a:pt x="114" y="113"/>
                    </a:cubicBezTo>
                    <a:moveTo>
                      <a:pt x="114" y="113"/>
                    </a:moveTo>
                    <a:cubicBezTo>
                      <a:pt x="114" y="113"/>
                      <a:pt x="114" y="113"/>
                      <a:pt x="114" y="113"/>
                    </a:cubicBezTo>
                    <a:cubicBezTo>
                      <a:pt x="114" y="113"/>
                      <a:pt x="114" y="113"/>
                      <a:pt x="114" y="113"/>
                    </a:cubicBezTo>
                    <a:moveTo>
                      <a:pt x="115" y="113"/>
                    </a:move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3"/>
                      <a:pt x="115" y="113"/>
                      <a:pt x="115" y="113"/>
                    </a:cubicBezTo>
                    <a:moveTo>
                      <a:pt x="115" y="112"/>
                    </a:moveTo>
                    <a:cubicBezTo>
                      <a:pt x="115" y="112"/>
                      <a:pt x="115" y="112"/>
                      <a:pt x="115" y="112"/>
                    </a:cubicBezTo>
                    <a:cubicBezTo>
                      <a:pt x="115" y="112"/>
                      <a:pt x="115" y="112"/>
                      <a:pt x="115" y="112"/>
                    </a:cubicBezTo>
                    <a:moveTo>
                      <a:pt x="0" y="5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7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98"/>
              <p:cNvSpPr>
                <a:spLocks noEditPoints="1"/>
              </p:cNvSpPr>
              <p:nvPr/>
            </p:nvSpPr>
            <p:spPr bwMode="auto">
              <a:xfrm>
                <a:off x="8098966" y="3300354"/>
                <a:ext cx="1762125" cy="1362075"/>
              </a:xfrm>
              <a:custGeom>
                <a:avLst/>
                <a:gdLst>
                  <a:gd name="T0" fmla="*/ 119 w 211"/>
                  <a:gd name="T1" fmla="*/ 135 h 163"/>
                  <a:gd name="T2" fmla="*/ 76 w 211"/>
                  <a:gd name="T3" fmla="*/ 127 h 163"/>
                  <a:gd name="T4" fmla="*/ 57 w 211"/>
                  <a:gd name="T5" fmla="*/ 148 h 163"/>
                  <a:gd name="T6" fmla="*/ 107 w 211"/>
                  <a:gd name="T7" fmla="*/ 163 h 163"/>
                  <a:gd name="T8" fmla="*/ 108 w 211"/>
                  <a:gd name="T9" fmla="*/ 163 h 163"/>
                  <a:gd name="T10" fmla="*/ 108 w 211"/>
                  <a:gd name="T11" fmla="*/ 163 h 163"/>
                  <a:gd name="T12" fmla="*/ 108 w 211"/>
                  <a:gd name="T13" fmla="*/ 163 h 163"/>
                  <a:gd name="T14" fmla="*/ 108 w 211"/>
                  <a:gd name="T15" fmla="*/ 163 h 163"/>
                  <a:gd name="T16" fmla="*/ 109 w 211"/>
                  <a:gd name="T17" fmla="*/ 163 h 163"/>
                  <a:gd name="T18" fmla="*/ 109 w 211"/>
                  <a:gd name="T19" fmla="*/ 163 h 163"/>
                  <a:gd name="T20" fmla="*/ 110 w 211"/>
                  <a:gd name="T21" fmla="*/ 163 h 163"/>
                  <a:gd name="T22" fmla="*/ 110 w 211"/>
                  <a:gd name="T23" fmla="*/ 163 h 163"/>
                  <a:gd name="T24" fmla="*/ 110 w 211"/>
                  <a:gd name="T25" fmla="*/ 163 h 163"/>
                  <a:gd name="T26" fmla="*/ 111 w 211"/>
                  <a:gd name="T27" fmla="*/ 163 h 163"/>
                  <a:gd name="T28" fmla="*/ 111 w 211"/>
                  <a:gd name="T29" fmla="*/ 163 h 163"/>
                  <a:gd name="T30" fmla="*/ 111 w 211"/>
                  <a:gd name="T31" fmla="*/ 163 h 163"/>
                  <a:gd name="T32" fmla="*/ 112 w 211"/>
                  <a:gd name="T33" fmla="*/ 163 h 163"/>
                  <a:gd name="T34" fmla="*/ 112 w 211"/>
                  <a:gd name="T35" fmla="*/ 163 h 163"/>
                  <a:gd name="T36" fmla="*/ 112 w 211"/>
                  <a:gd name="T37" fmla="*/ 163 h 163"/>
                  <a:gd name="T38" fmla="*/ 113 w 211"/>
                  <a:gd name="T39" fmla="*/ 163 h 163"/>
                  <a:gd name="T40" fmla="*/ 113 w 211"/>
                  <a:gd name="T41" fmla="*/ 163 h 163"/>
                  <a:gd name="T42" fmla="*/ 114 w 211"/>
                  <a:gd name="T43" fmla="*/ 163 h 163"/>
                  <a:gd name="T44" fmla="*/ 114 w 211"/>
                  <a:gd name="T45" fmla="*/ 163 h 163"/>
                  <a:gd name="T46" fmla="*/ 115 w 211"/>
                  <a:gd name="T47" fmla="*/ 163 h 163"/>
                  <a:gd name="T48" fmla="*/ 115 w 211"/>
                  <a:gd name="T49" fmla="*/ 162 h 163"/>
                  <a:gd name="T50" fmla="*/ 16 w 211"/>
                  <a:gd name="T51" fmla="*/ 0 h 163"/>
                  <a:gd name="T52" fmla="*/ 0 w 211"/>
                  <a:gd name="T53" fmla="*/ 50 h 163"/>
                  <a:gd name="T54" fmla="*/ 0 w 211"/>
                  <a:gd name="T55" fmla="*/ 51 h 163"/>
                  <a:gd name="T56" fmla="*/ 0 w 211"/>
                  <a:gd name="T57" fmla="*/ 51 h 163"/>
                  <a:gd name="T58" fmla="*/ 0 w 211"/>
                  <a:gd name="T59" fmla="*/ 51 h 163"/>
                  <a:gd name="T60" fmla="*/ 0 w 211"/>
                  <a:gd name="T61" fmla="*/ 52 h 163"/>
                  <a:gd name="T62" fmla="*/ 0 w 211"/>
                  <a:gd name="T63" fmla="*/ 52 h 163"/>
                  <a:gd name="T64" fmla="*/ 0 w 211"/>
                  <a:gd name="T65" fmla="*/ 53 h 163"/>
                  <a:gd name="T66" fmla="*/ 0 w 211"/>
                  <a:gd name="T67" fmla="*/ 53 h 163"/>
                  <a:gd name="T68" fmla="*/ 0 w 211"/>
                  <a:gd name="T69" fmla="*/ 53 h 163"/>
                  <a:gd name="T70" fmla="*/ 0 w 211"/>
                  <a:gd name="T71" fmla="*/ 54 h 163"/>
                  <a:gd name="T72" fmla="*/ 0 w 211"/>
                  <a:gd name="T73" fmla="*/ 54 h 163"/>
                  <a:gd name="T74" fmla="*/ 0 w 211"/>
                  <a:gd name="T75" fmla="*/ 54 h 163"/>
                  <a:gd name="T76" fmla="*/ 0 w 211"/>
                  <a:gd name="T77" fmla="*/ 55 h 163"/>
                  <a:gd name="T78" fmla="*/ 0 w 211"/>
                  <a:gd name="T79" fmla="*/ 55 h 163"/>
                  <a:gd name="T80" fmla="*/ 0 w 211"/>
                  <a:gd name="T81" fmla="*/ 55 h 163"/>
                  <a:gd name="T82" fmla="*/ 0 w 211"/>
                  <a:gd name="T83" fmla="*/ 56 h 163"/>
                  <a:gd name="T84" fmla="*/ 33 w 211"/>
                  <a:gd name="T85" fmla="*/ 132 h 163"/>
                  <a:gd name="T86" fmla="*/ 42 w 211"/>
                  <a:gd name="T87" fmla="*/ 102 h 163"/>
                  <a:gd name="T88" fmla="*/ 16 w 211"/>
                  <a:gd name="T8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1" h="163">
                    <a:moveTo>
                      <a:pt x="211" y="83"/>
                    </a:moveTo>
                    <a:cubicBezTo>
                      <a:pt x="192" y="114"/>
                      <a:pt x="158" y="135"/>
                      <a:pt x="119" y="135"/>
                    </a:cubicBezTo>
                    <a:cubicBezTo>
                      <a:pt x="104" y="135"/>
                      <a:pt x="89" y="132"/>
                      <a:pt x="76" y="126"/>
                    </a:cubicBezTo>
                    <a:cubicBezTo>
                      <a:pt x="76" y="126"/>
                      <a:pt x="76" y="127"/>
                      <a:pt x="76" y="127"/>
                    </a:cubicBezTo>
                    <a:cubicBezTo>
                      <a:pt x="76" y="138"/>
                      <a:pt x="71" y="146"/>
                      <a:pt x="62" y="148"/>
                    </a:cubicBezTo>
                    <a:cubicBezTo>
                      <a:pt x="60" y="148"/>
                      <a:pt x="59" y="148"/>
                      <a:pt x="57" y="148"/>
                    </a:cubicBezTo>
                    <a:cubicBezTo>
                      <a:pt x="56" y="148"/>
                      <a:pt x="54" y="148"/>
                      <a:pt x="52" y="147"/>
                    </a:cubicBezTo>
                    <a:cubicBezTo>
                      <a:pt x="68" y="157"/>
                      <a:pt x="87" y="163"/>
                      <a:pt x="107" y="163"/>
                    </a:cubicBezTo>
                    <a:cubicBezTo>
                      <a:pt x="107" y="163"/>
                      <a:pt x="107" y="163"/>
                      <a:pt x="107" y="163"/>
                    </a:cubicBezTo>
                    <a:cubicBezTo>
                      <a:pt x="107" y="163"/>
                      <a:pt x="107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8" y="163"/>
                      <a:pt x="108" y="163"/>
                      <a:pt x="108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09" y="163"/>
                    </a:cubicBezTo>
                    <a:cubicBezTo>
                      <a:pt x="109" y="163"/>
                      <a:pt x="109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0" y="163"/>
                    </a:cubicBezTo>
                    <a:cubicBezTo>
                      <a:pt x="110" y="163"/>
                      <a:pt x="110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2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4" y="163"/>
                      <a:pt x="114" y="163"/>
                    </a:cubicBezTo>
                    <a:cubicBezTo>
                      <a:pt x="114" y="163"/>
                      <a:pt x="115" y="163"/>
                      <a:pt x="115" y="163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5" y="163"/>
                      <a:pt x="115" y="163"/>
                      <a:pt x="115" y="162"/>
                    </a:cubicBezTo>
                    <a:cubicBezTo>
                      <a:pt x="115" y="162"/>
                      <a:pt x="115" y="162"/>
                      <a:pt x="115" y="162"/>
                    </a:cubicBezTo>
                    <a:cubicBezTo>
                      <a:pt x="161" y="159"/>
                      <a:pt x="199" y="127"/>
                      <a:pt x="211" y="83"/>
                    </a:cubicBezTo>
                    <a:moveTo>
                      <a:pt x="16" y="0"/>
                    </a:moveTo>
                    <a:cubicBezTo>
                      <a:pt x="7" y="15"/>
                      <a:pt x="1" y="32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87"/>
                      <a:pt x="13" y="115"/>
                      <a:pt x="34" y="134"/>
                    </a:cubicBezTo>
                    <a:cubicBezTo>
                      <a:pt x="34" y="133"/>
                      <a:pt x="34" y="132"/>
                      <a:pt x="33" y="132"/>
                    </a:cubicBezTo>
                    <a:cubicBezTo>
                      <a:pt x="32" y="128"/>
                      <a:pt x="32" y="124"/>
                      <a:pt x="32" y="121"/>
                    </a:cubicBezTo>
                    <a:cubicBezTo>
                      <a:pt x="31" y="112"/>
                      <a:pt x="35" y="105"/>
                      <a:pt x="42" y="102"/>
                    </a:cubicBezTo>
                    <a:cubicBezTo>
                      <a:pt x="23" y="83"/>
                      <a:pt x="12" y="56"/>
                      <a:pt x="12" y="28"/>
                    </a:cubicBezTo>
                    <a:cubicBezTo>
                      <a:pt x="12" y="18"/>
                      <a:pt x="13" y="9"/>
                      <a:pt x="16" y="0"/>
                    </a:cubicBezTo>
                  </a:path>
                </a:pathLst>
              </a:custGeom>
              <a:solidFill>
                <a:srgbClr val="9A024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00"/>
              <p:cNvSpPr/>
              <p:nvPr/>
            </p:nvSpPr>
            <p:spPr bwMode="auto">
              <a:xfrm>
                <a:off x="9093057" y="3029012"/>
                <a:ext cx="335196" cy="345113"/>
              </a:xfrm>
              <a:custGeom>
                <a:avLst/>
                <a:gdLst>
                  <a:gd name="T0" fmla="*/ 13 w 32"/>
                  <a:gd name="T1" fmla="*/ 0 h 33"/>
                  <a:gd name="T2" fmla="*/ 10 w 32"/>
                  <a:gd name="T3" fmla="*/ 0 h 33"/>
                  <a:gd name="T4" fmla="*/ 0 w 32"/>
                  <a:gd name="T5" fmla="*/ 13 h 33"/>
                  <a:gd name="T6" fmla="*/ 1 w 32"/>
                  <a:gd name="T7" fmla="*/ 21 h 33"/>
                  <a:gd name="T8" fmla="*/ 19 w 32"/>
                  <a:gd name="T9" fmla="*/ 33 h 33"/>
                  <a:gd name="T10" fmla="*/ 22 w 32"/>
                  <a:gd name="T11" fmla="*/ 33 h 33"/>
                  <a:gd name="T12" fmla="*/ 32 w 32"/>
                  <a:gd name="T13" fmla="*/ 18 h 33"/>
                  <a:gd name="T14" fmla="*/ 31 w 32"/>
                  <a:gd name="T15" fmla="*/ 12 h 33"/>
                  <a:gd name="T16" fmla="*/ 13 w 32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3">
                    <a:moveTo>
                      <a:pt x="13" y="0"/>
                    </a:moveTo>
                    <a:cubicBezTo>
                      <a:pt x="12" y="0"/>
                      <a:pt x="11" y="0"/>
                      <a:pt x="10" y="0"/>
                    </a:cubicBezTo>
                    <a:cubicBezTo>
                      <a:pt x="4" y="1"/>
                      <a:pt x="0" y="7"/>
                      <a:pt x="0" y="13"/>
                    </a:cubicBezTo>
                    <a:cubicBezTo>
                      <a:pt x="0" y="16"/>
                      <a:pt x="0" y="18"/>
                      <a:pt x="1" y="21"/>
                    </a:cubicBezTo>
                    <a:cubicBezTo>
                      <a:pt x="3" y="29"/>
                      <a:pt x="11" y="33"/>
                      <a:pt x="19" y="33"/>
                    </a:cubicBezTo>
                    <a:cubicBezTo>
                      <a:pt x="20" y="33"/>
                      <a:pt x="21" y="33"/>
                      <a:pt x="22" y="33"/>
                    </a:cubicBezTo>
                    <a:cubicBezTo>
                      <a:pt x="29" y="32"/>
                      <a:pt x="32" y="25"/>
                      <a:pt x="32" y="18"/>
                    </a:cubicBezTo>
                    <a:cubicBezTo>
                      <a:pt x="32" y="16"/>
                      <a:pt x="32" y="14"/>
                      <a:pt x="31" y="12"/>
                    </a:cubicBezTo>
                    <a:cubicBezTo>
                      <a:pt x="28" y="4"/>
                      <a:pt x="21" y="0"/>
                      <a:pt x="13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01"/>
              <p:cNvSpPr/>
              <p:nvPr/>
            </p:nvSpPr>
            <p:spPr bwMode="auto">
              <a:xfrm>
                <a:off x="8449803" y="4144904"/>
                <a:ext cx="284162" cy="209550"/>
              </a:xfrm>
              <a:custGeom>
                <a:avLst/>
                <a:gdLst>
                  <a:gd name="T0" fmla="*/ 8 w 34"/>
                  <a:gd name="T1" fmla="*/ 0 h 25"/>
                  <a:gd name="T2" fmla="*/ 4 w 34"/>
                  <a:gd name="T3" fmla="*/ 0 h 25"/>
                  <a:gd name="T4" fmla="*/ 0 w 34"/>
                  <a:gd name="T5" fmla="*/ 1 h 25"/>
                  <a:gd name="T6" fmla="*/ 2 w 34"/>
                  <a:gd name="T7" fmla="*/ 3 h 25"/>
                  <a:gd name="T8" fmla="*/ 4 w 34"/>
                  <a:gd name="T9" fmla="*/ 3 h 25"/>
                  <a:gd name="T10" fmla="*/ 8 w 34"/>
                  <a:gd name="T11" fmla="*/ 2 h 25"/>
                  <a:gd name="T12" fmla="*/ 32 w 34"/>
                  <a:gd name="T13" fmla="*/ 19 h 25"/>
                  <a:gd name="T14" fmla="*/ 34 w 34"/>
                  <a:gd name="T15" fmla="*/ 25 h 25"/>
                  <a:gd name="T16" fmla="*/ 34 w 34"/>
                  <a:gd name="T17" fmla="*/ 25 h 25"/>
                  <a:gd name="T18" fmla="*/ 32 w 34"/>
                  <a:gd name="T19" fmla="*/ 16 h 25"/>
                  <a:gd name="T20" fmla="*/ 8 w 34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5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1" y="2"/>
                      <a:pt x="1" y="2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5" y="2"/>
                      <a:pt x="7" y="2"/>
                      <a:pt x="8" y="2"/>
                    </a:cubicBezTo>
                    <a:cubicBezTo>
                      <a:pt x="18" y="2"/>
                      <a:pt x="29" y="7"/>
                      <a:pt x="32" y="19"/>
                    </a:cubicBezTo>
                    <a:cubicBezTo>
                      <a:pt x="33" y="21"/>
                      <a:pt x="33" y="23"/>
                      <a:pt x="34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2"/>
                      <a:pt x="33" y="19"/>
                      <a:pt x="32" y="16"/>
                    </a:cubicBezTo>
                    <a:cubicBezTo>
                      <a:pt x="29" y="4"/>
                      <a:pt x="18" y="0"/>
                      <a:pt x="8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02"/>
              <p:cNvSpPr>
                <a:spLocks noEditPoints="1"/>
              </p:cNvSpPr>
              <p:nvPr/>
            </p:nvSpPr>
            <p:spPr bwMode="auto">
              <a:xfrm>
                <a:off x="8357728" y="4152842"/>
                <a:ext cx="376237" cy="209550"/>
              </a:xfrm>
              <a:custGeom>
                <a:avLst/>
                <a:gdLst>
                  <a:gd name="T0" fmla="*/ 45 w 45"/>
                  <a:gd name="T1" fmla="*/ 24 h 25"/>
                  <a:gd name="T2" fmla="*/ 45 w 45"/>
                  <a:gd name="T3" fmla="*/ 25 h 25"/>
                  <a:gd name="T4" fmla="*/ 45 w 45"/>
                  <a:gd name="T5" fmla="*/ 24 h 25"/>
                  <a:gd name="T6" fmla="*/ 45 w 45"/>
                  <a:gd name="T7" fmla="*/ 24 h 25"/>
                  <a:gd name="T8" fmla="*/ 11 w 45"/>
                  <a:gd name="T9" fmla="*/ 0 h 25"/>
                  <a:gd name="T10" fmla="*/ 1 w 45"/>
                  <a:gd name="T11" fmla="*/ 19 h 25"/>
                  <a:gd name="T12" fmla="*/ 13 w 45"/>
                  <a:gd name="T13" fmla="*/ 2 h 25"/>
                  <a:gd name="T14" fmla="*/ 11 w 45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25">
                    <a:moveTo>
                      <a:pt x="45" y="24"/>
                    </a:moveTo>
                    <a:cubicBezTo>
                      <a:pt x="45" y="24"/>
                      <a:pt x="45" y="25"/>
                      <a:pt x="45" y="25"/>
                    </a:cubicBezTo>
                    <a:cubicBezTo>
                      <a:pt x="45" y="25"/>
                      <a:pt x="45" y="24"/>
                      <a:pt x="45" y="24"/>
                    </a:cubicBezTo>
                    <a:cubicBezTo>
                      <a:pt x="45" y="24"/>
                      <a:pt x="45" y="24"/>
                      <a:pt x="45" y="24"/>
                    </a:cubicBezTo>
                    <a:moveTo>
                      <a:pt x="11" y="0"/>
                    </a:moveTo>
                    <a:cubicBezTo>
                      <a:pt x="4" y="3"/>
                      <a:pt x="0" y="10"/>
                      <a:pt x="1" y="19"/>
                    </a:cubicBezTo>
                    <a:cubicBezTo>
                      <a:pt x="1" y="11"/>
                      <a:pt x="6" y="4"/>
                      <a:pt x="13" y="2"/>
                    </a:cubicBezTo>
                    <a:cubicBezTo>
                      <a:pt x="12" y="1"/>
                      <a:pt x="12" y="1"/>
                      <a:pt x="11" y="0"/>
                    </a:cubicBezTo>
                  </a:path>
                </a:pathLst>
              </a:custGeom>
              <a:solidFill>
                <a:srgbClr val="9A024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04"/>
              <p:cNvSpPr/>
              <p:nvPr/>
            </p:nvSpPr>
            <p:spPr bwMode="auto">
              <a:xfrm>
                <a:off x="8465678" y="4162367"/>
                <a:ext cx="268287" cy="192088"/>
              </a:xfrm>
              <a:custGeom>
                <a:avLst/>
                <a:gdLst>
                  <a:gd name="T0" fmla="*/ 6 w 32"/>
                  <a:gd name="T1" fmla="*/ 0 h 23"/>
                  <a:gd name="T2" fmla="*/ 2 w 32"/>
                  <a:gd name="T3" fmla="*/ 1 h 23"/>
                  <a:gd name="T4" fmla="*/ 0 w 32"/>
                  <a:gd name="T5" fmla="*/ 1 h 23"/>
                  <a:gd name="T6" fmla="*/ 32 w 32"/>
                  <a:gd name="T7" fmla="*/ 23 h 23"/>
                  <a:gd name="T8" fmla="*/ 30 w 32"/>
                  <a:gd name="T9" fmla="*/ 17 h 23"/>
                  <a:gd name="T10" fmla="*/ 6 w 32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3">
                    <a:moveTo>
                      <a:pt x="6" y="0"/>
                    </a:moveTo>
                    <a:cubicBezTo>
                      <a:pt x="5" y="0"/>
                      <a:pt x="3" y="0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9" y="10"/>
                      <a:pt x="20" y="17"/>
                      <a:pt x="32" y="23"/>
                    </a:cubicBezTo>
                    <a:cubicBezTo>
                      <a:pt x="31" y="21"/>
                      <a:pt x="31" y="19"/>
                      <a:pt x="30" y="17"/>
                    </a:cubicBezTo>
                    <a:cubicBezTo>
                      <a:pt x="27" y="5"/>
                      <a:pt x="16" y="0"/>
                      <a:pt x="6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05"/>
              <p:cNvSpPr/>
              <p:nvPr/>
            </p:nvSpPr>
            <p:spPr bwMode="auto">
              <a:xfrm>
                <a:off x="8365664" y="4170304"/>
                <a:ext cx="368301" cy="366714"/>
              </a:xfrm>
              <a:custGeom>
                <a:avLst/>
                <a:gdLst>
                  <a:gd name="T0" fmla="*/ 12 w 44"/>
                  <a:gd name="T1" fmla="*/ 0 h 44"/>
                  <a:gd name="T2" fmla="*/ 0 w 44"/>
                  <a:gd name="T3" fmla="*/ 17 h 44"/>
                  <a:gd name="T4" fmla="*/ 1 w 44"/>
                  <a:gd name="T5" fmla="*/ 28 h 44"/>
                  <a:gd name="T6" fmla="*/ 2 w 44"/>
                  <a:gd name="T7" fmla="*/ 30 h 44"/>
                  <a:gd name="T8" fmla="*/ 20 w 44"/>
                  <a:gd name="T9" fmla="*/ 43 h 44"/>
                  <a:gd name="T10" fmla="*/ 25 w 44"/>
                  <a:gd name="T11" fmla="*/ 44 h 44"/>
                  <a:gd name="T12" fmla="*/ 30 w 44"/>
                  <a:gd name="T13" fmla="*/ 44 h 44"/>
                  <a:gd name="T14" fmla="*/ 44 w 44"/>
                  <a:gd name="T15" fmla="*/ 23 h 44"/>
                  <a:gd name="T16" fmla="*/ 44 w 44"/>
                  <a:gd name="T17" fmla="*/ 22 h 44"/>
                  <a:gd name="T18" fmla="*/ 12 w 44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12" y="0"/>
                    </a:moveTo>
                    <a:cubicBezTo>
                      <a:pt x="5" y="2"/>
                      <a:pt x="0" y="9"/>
                      <a:pt x="0" y="17"/>
                    </a:cubicBezTo>
                    <a:cubicBezTo>
                      <a:pt x="0" y="20"/>
                      <a:pt x="0" y="24"/>
                      <a:pt x="1" y="28"/>
                    </a:cubicBezTo>
                    <a:cubicBezTo>
                      <a:pt x="2" y="28"/>
                      <a:pt x="2" y="29"/>
                      <a:pt x="2" y="30"/>
                    </a:cubicBezTo>
                    <a:cubicBezTo>
                      <a:pt x="8" y="35"/>
                      <a:pt x="14" y="40"/>
                      <a:pt x="20" y="43"/>
                    </a:cubicBezTo>
                    <a:cubicBezTo>
                      <a:pt x="22" y="44"/>
                      <a:pt x="24" y="44"/>
                      <a:pt x="25" y="44"/>
                    </a:cubicBezTo>
                    <a:cubicBezTo>
                      <a:pt x="27" y="44"/>
                      <a:pt x="28" y="44"/>
                      <a:pt x="30" y="44"/>
                    </a:cubicBezTo>
                    <a:cubicBezTo>
                      <a:pt x="39" y="42"/>
                      <a:pt x="44" y="34"/>
                      <a:pt x="44" y="23"/>
                    </a:cubicBezTo>
                    <a:cubicBezTo>
                      <a:pt x="44" y="23"/>
                      <a:pt x="44" y="22"/>
                      <a:pt x="44" y="22"/>
                    </a:cubicBezTo>
                    <a:cubicBezTo>
                      <a:pt x="32" y="16"/>
                      <a:pt x="21" y="9"/>
                      <a:pt x="12" y="0"/>
                    </a:cubicBezTo>
                  </a:path>
                </a:pathLst>
              </a:custGeom>
              <a:solidFill>
                <a:srgbClr val="9A024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07"/>
              <p:cNvSpPr/>
              <p:nvPr/>
            </p:nvSpPr>
            <p:spPr bwMode="auto">
              <a:xfrm>
                <a:off x="8918449" y="2994484"/>
                <a:ext cx="123159" cy="128467"/>
              </a:xfrm>
              <a:custGeom>
                <a:avLst/>
                <a:gdLst>
                  <a:gd name="T0" fmla="*/ 9 w 22"/>
                  <a:gd name="T1" fmla="*/ 0 h 23"/>
                  <a:gd name="T2" fmla="*/ 7 w 22"/>
                  <a:gd name="T3" fmla="*/ 1 h 23"/>
                  <a:gd name="T4" fmla="*/ 0 w 22"/>
                  <a:gd name="T5" fmla="*/ 9 h 23"/>
                  <a:gd name="T6" fmla="*/ 1 w 22"/>
                  <a:gd name="T7" fmla="*/ 15 h 23"/>
                  <a:gd name="T8" fmla="*/ 13 w 22"/>
                  <a:gd name="T9" fmla="*/ 23 h 23"/>
                  <a:gd name="T10" fmla="*/ 15 w 22"/>
                  <a:gd name="T11" fmla="*/ 23 h 23"/>
                  <a:gd name="T12" fmla="*/ 22 w 22"/>
                  <a:gd name="T13" fmla="*/ 13 h 23"/>
                  <a:gd name="T14" fmla="*/ 21 w 22"/>
                  <a:gd name="T15" fmla="*/ 9 h 23"/>
                  <a:gd name="T16" fmla="*/ 9 w 22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9" y="0"/>
                    </a:moveTo>
                    <a:cubicBezTo>
                      <a:pt x="8" y="0"/>
                      <a:pt x="8" y="1"/>
                      <a:pt x="7" y="1"/>
                    </a:cubicBezTo>
                    <a:cubicBezTo>
                      <a:pt x="3" y="1"/>
                      <a:pt x="0" y="5"/>
                      <a:pt x="0" y="9"/>
                    </a:cubicBezTo>
                    <a:cubicBezTo>
                      <a:pt x="0" y="11"/>
                      <a:pt x="0" y="13"/>
                      <a:pt x="1" y="15"/>
                    </a:cubicBezTo>
                    <a:cubicBezTo>
                      <a:pt x="2" y="21"/>
                      <a:pt x="8" y="23"/>
                      <a:pt x="13" y="23"/>
                    </a:cubicBezTo>
                    <a:cubicBezTo>
                      <a:pt x="14" y="23"/>
                      <a:pt x="14" y="23"/>
                      <a:pt x="15" y="23"/>
                    </a:cubicBezTo>
                    <a:cubicBezTo>
                      <a:pt x="20" y="22"/>
                      <a:pt x="22" y="18"/>
                      <a:pt x="22" y="13"/>
                    </a:cubicBezTo>
                    <a:cubicBezTo>
                      <a:pt x="22" y="11"/>
                      <a:pt x="22" y="10"/>
                      <a:pt x="21" y="9"/>
                    </a:cubicBezTo>
                    <a:cubicBezTo>
                      <a:pt x="19" y="3"/>
                      <a:pt x="14" y="0"/>
                      <a:pt x="9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96"/>
              <p:cNvSpPr/>
              <p:nvPr/>
            </p:nvSpPr>
            <p:spPr bwMode="auto">
              <a:xfrm>
                <a:off x="9017103" y="4179849"/>
                <a:ext cx="175501" cy="171876"/>
              </a:xfrm>
              <a:custGeom>
                <a:avLst/>
                <a:gdLst>
                  <a:gd name="T0" fmla="*/ 19 w 46"/>
                  <a:gd name="T1" fmla="*/ 0 h 45"/>
                  <a:gd name="T2" fmla="*/ 14 w 46"/>
                  <a:gd name="T3" fmla="*/ 0 h 45"/>
                  <a:gd name="T4" fmla="*/ 0 w 46"/>
                  <a:gd name="T5" fmla="*/ 18 h 45"/>
                  <a:gd name="T6" fmla="*/ 1 w 46"/>
                  <a:gd name="T7" fmla="*/ 29 h 45"/>
                  <a:gd name="T8" fmla="*/ 26 w 46"/>
                  <a:gd name="T9" fmla="*/ 45 h 45"/>
                  <a:gd name="T10" fmla="*/ 31 w 46"/>
                  <a:gd name="T11" fmla="*/ 45 h 45"/>
                  <a:gd name="T12" fmla="*/ 45 w 46"/>
                  <a:gd name="T13" fmla="*/ 24 h 45"/>
                  <a:gd name="T14" fmla="*/ 44 w 46"/>
                  <a:gd name="T15" fmla="*/ 17 h 45"/>
                  <a:gd name="T16" fmla="*/ 19 w 46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19" y="0"/>
                    </a:moveTo>
                    <a:cubicBezTo>
                      <a:pt x="17" y="0"/>
                      <a:pt x="16" y="0"/>
                      <a:pt x="14" y="0"/>
                    </a:cubicBezTo>
                    <a:cubicBezTo>
                      <a:pt x="6" y="1"/>
                      <a:pt x="1" y="9"/>
                      <a:pt x="0" y="18"/>
                    </a:cubicBezTo>
                    <a:cubicBezTo>
                      <a:pt x="0" y="21"/>
                      <a:pt x="0" y="25"/>
                      <a:pt x="1" y="29"/>
                    </a:cubicBezTo>
                    <a:cubicBezTo>
                      <a:pt x="5" y="41"/>
                      <a:pt x="16" y="45"/>
                      <a:pt x="26" y="45"/>
                    </a:cubicBezTo>
                    <a:cubicBezTo>
                      <a:pt x="28" y="45"/>
                      <a:pt x="29" y="45"/>
                      <a:pt x="31" y="45"/>
                    </a:cubicBezTo>
                    <a:cubicBezTo>
                      <a:pt x="40" y="44"/>
                      <a:pt x="46" y="35"/>
                      <a:pt x="45" y="24"/>
                    </a:cubicBezTo>
                    <a:cubicBezTo>
                      <a:pt x="45" y="22"/>
                      <a:pt x="44" y="19"/>
                      <a:pt x="44" y="17"/>
                    </a:cubicBezTo>
                    <a:cubicBezTo>
                      <a:pt x="40" y="5"/>
                      <a:pt x="29" y="0"/>
                      <a:pt x="19" y="0"/>
                    </a:cubicBezTo>
                  </a:path>
                </a:pathLst>
              </a:custGeom>
              <a:solidFill>
                <a:srgbClr val="C1035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2467885" y="1889119"/>
              <a:ext cx="1596572" cy="3154710"/>
              <a:chOff x="2222435" y="2117719"/>
              <a:chExt cx="1596572" cy="3154710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2222435" y="2117719"/>
                <a:ext cx="1596572" cy="3154710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99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Agency FB" panose="020B0503020202020204" pitchFamily="34" charset="0"/>
                  </a:rPr>
                  <a:t>2</a:t>
                </a:r>
                <a:endParaRPr lang="zh-CN" altLang="en-US" sz="199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 rot="5400000">
                <a:off x="2875785" y="3981060"/>
                <a:ext cx="1140056" cy="584775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spc="6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PART</a:t>
                </a:r>
                <a:endParaRPr lang="zh-CN" altLang="en-US" sz="3200" spc="6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6" name="椭圆 105"/>
          <p:cNvSpPr/>
          <p:nvPr/>
        </p:nvSpPr>
        <p:spPr>
          <a:xfrm>
            <a:off x="5040400" y="1281530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044879" y="50521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87235" y="119819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3727882" y="179542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57879" y="73091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2168245" y="1927372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10555004" y="223670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8995367" y="236865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1623685" y="2545436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0123232" y="1005125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909161" y="1236694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0246988" flipH="1">
            <a:off x="10540420" y="458128"/>
            <a:ext cx="50000" cy="5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17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69870" y="832229"/>
            <a:ext cx="4736342" cy="4736342"/>
            <a:chOff x="769870" y="832229"/>
            <a:chExt cx="4736342" cy="4736342"/>
          </a:xfrm>
        </p:grpSpPr>
        <p:grpSp>
          <p:nvGrpSpPr>
            <p:cNvPr id="12" name="组合 11"/>
            <p:cNvGrpSpPr/>
            <p:nvPr/>
          </p:nvGrpSpPr>
          <p:grpSpPr>
            <a:xfrm>
              <a:off x="769870" y="832229"/>
              <a:ext cx="4736342" cy="4736342"/>
              <a:chOff x="1537140" y="1035429"/>
              <a:chExt cx="4736342" cy="4736342"/>
            </a:xfrm>
          </p:grpSpPr>
          <p:sp>
            <p:nvSpPr>
              <p:cNvPr id="65" name="空心弧 64"/>
              <p:cNvSpPr/>
              <p:nvPr/>
            </p:nvSpPr>
            <p:spPr>
              <a:xfrm>
                <a:off x="2061884" y="1459291"/>
                <a:ext cx="3888617" cy="3888617"/>
              </a:xfrm>
              <a:prstGeom prst="blockArc">
                <a:avLst>
                  <a:gd name="adj1" fmla="val 15833207"/>
                  <a:gd name="adj2" fmla="val 2602018"/>
                  <a:gd name="adj3" fmla="val 1013"/>
                </a:avLst>
              </a:prstGeom>
              <a:gradFill flip="none" rotWithShape="1">
                <a:gsLst>
                  <a:gs pos="100000">
                    <a:srgbClr val="0082B3"/>
                  </a:gs>
                  <a:gs pos="39000">
                    <a:srgbClr val="19B6B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空心弧 65"/>
              <p:cNvSpPr/>
              <p:nvPr/>
            </p:nvSpPr>
            <p:spPr>
              <a:xfrm>
                <a:off x="1537140" y="1035429"/>
                <a:ext cx="4736342" cy="4736342"/>
              </a:xfrm>
              <a:prstGeom prst="blockArc">
                <a:avLst>
                  <a:gd name="adj1" fmla="val 18512141"/>
                  <a:gd name="adj2" fmla="val 7832876"/>
                  <a:gd name="adj3" fmla="val 17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8" name="空心弧 147"/>
            <p:cNvSpPr/>
            <p:nvPr/>
          </p:nvSpPr>
          <p:spPr>
            <a:xfrm rot="17100000">
              <a:off x="1114860" y="1549393"/>
              <a:ext cx="3888617" cy="3888617"/>
            </a:xfrm>
            <a:prstGeom prst="blockArc">
              <a:avLst>
                <a:gd name="adj1" fmla="val 19815998"/>
                <a:gd name="adj2" fmla="val 2536889"/>
                <a:gd name="adj3" fmla="val 298"/>
              </a:avLst>
            </a:prstGeom>
            <a:gradFill flip="none" rotWithShape="1">
              <a:gsLst>
                <a:gs pos="47000">
                  <a:srgbClr val="BC0A73"/>
                </a:gs>
                <a:gs pos="28000">
                  <a:srgbClr val="DE036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rot="3600000">
            <a:off x="409868" y="5886561"/>
            <a:ext cx="962829" cy="865950"/>
            <a:chOff x="409868" y="5886561"/>
            <a:chExt cx="962829" cy="865950"/>
          </a:xfrm>
        </p:grpSpPr>
        <p:grpSp>
          <p:nvGrpSpPr>
            <p:cNvPr id="90" name="组合 89"/>
            <p:cNvGrpSpPr/>
            <p:nvPr/>
          </p:nvGrpSpPr>
          <p:grpSpPr>
            <a:xfrm rot="15300000">
              <a:off x="458308" y="5838121"/>
              <a:ext cx="865950" cy="962829"/>
              <a:chOff x="701190" y="326732"/>
              <a:chExt cx="1323536" cy="1471608"/>
            </a:xfrm>
          </p:grpSpPr>
          <p:sp>
            <p:nvSpPr>
              <p:cNvPr id="112" name="椭圆 111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3" name="组合 112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116" name="空心弧 115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5" name="椭圆 104"/>
            <p:cNvSpPr/>
            <p:nvPr/>
          </p:nvSpPr>
          <p:spPr>
            <a:xfrm>
              <a:off x="685415" y="6052989"/>
              <a:ext cx="495702" cy="495702"/>
            </a:xfrm>
            <a:prstGeom prst="ellipse">
              <a:avLst/>
            </a:prstGeom>
            <a:blipFill dpi="0" rotWithShape="1">
              <a:blip r:embed="rId1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548262" y="764545"/>
            <a:ext cx="962829" cy="865950"/>
            <a:chOff x="10548262" y="764545"/>
            <a:chExt cx="962829" cy="865950"/>
          </a:xfrm>
        </p:grpSpPr>
        <p:grpSp>
          <p:nvGrpSpPr>
            <p:cNvPr id="91" name="组合 90"/>
            <p:cNvGrpSpPr/>
            <p:nvPr/>
          </p:nvGrpSpPr>
          <p:grpSpPr>
            <a:xfrm rot="17100000">
              <a:off x="10596702" y="716105"/>
              <a:ext cx="865950" cy="962829"/>
              <a:chOff x="701190" y="326732"/>
              <a:chExt cx="1323536" cy="1471608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820033" y="593647"/>
                <a:ext cx="1085850" cy="1085850"/>
              </a:xfrm>
              <a:prstGeom prst="ellipse">
                <a:avLst/>
              </a:prstGeom>
              <a:noFill/>
              <a:ln w="3175">
                <a:solidFill>
                  <a:srgbClr val="FFFFFF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5" name="组合 94"/>
              <p:cNvGrpSpPr/>
              <p:nvPr/>
            </p:nvGrpSpPr>
            <p:grpSpPr>
              <a:xfrm>
                <a:off x="701190" y="326732"/>
                <a:ext cx="1323536" cy="1471608"/>
                <a:chOff x="558865" y="1281113"/>
                <a:chExt cx="1323536" cy="1471608"/>
              </a:xfrm>
            </p:grpSpPr>
            <p:sp>
              <p:nvSpPr>
                <p:cNvPr id="96" name="空心弧 95"/>
                <p:cNvSpPr/>
                <p:nvPr/>
              </p:nvSpPr>
              <p:spPr>
                <a:xfrm>
                  <a:off x="558865" y="1429185"/>
                  <a:ext cx="1323536" cy="1323536"/>
                </a:xfrm>
                <a:prstGeom prst="blockArc">
                  <a:avLst>
                    <a:gd name="adj1" fmla="val 15791891"/>
                    <a:gd name="adj2" fmla="val 20760785"/>
                    <a:gd name="adj3" fmla="val 0"/>
                  </a:avLst>
                </a:prstGeom>
                <a:noFill/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直接连接符 96"/>
                <p:cNvCxnSpPr/>
                <p:nvPr/>
              </p:nvCxnSpPr>
              <p:spPr>
                <a:xfrm flipV="1">
                  <a:off x="1428750" y="1281113"/>
                  <a:ext cx="151972" cy="304800"/>
                </a:xfrm>
                <a:prstGeom prst="line">
                  <a:avLst/>
                </a:prstGeom>
                <a:ln w="6350">
                  <a:solidFill>
                    <a:srgbClr val="FFFFFF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椭圆 2"/>
            <p:cNvSpPr/>
            <p:nvPr/>
          </p:nvSpPr>
          <p:spPr>
            <a:xfrm>
              <a:off x="10832997" y="965990"/>
              <a:ext cx="486936" cy="486936"/>
            </a:xfrm>
            <a:prstGeom prst="ellipse">
              <a:avLst/>
            </a:prstGeom>
            <a:blipFill>
              <a:blip r:embed="rId2">
                <a:alphaModFix amt="5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8000">
        <p14:flythrough hasBounce="1"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3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</Words>
  <Application>WPS 文字</Application>
  <PresentationFormat>宽屏</PresentationFormat>
  <Paragraphs>180</Paragraphs>
  <Slides>21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2" baseType="lpstr">
      <vt:lpstr>Arial</vt:lpstr>
      <vt:lpstr>方正书宋_GBK</vt:lpstr>
      <vt:lpstr>Wingdings</vt:lpstr>
      <vt:lpstr>张海山锐线体简</vt:lpstr>
      <vt:lpstr>Agency FB</vt:lpstr>
      <vt:lpstr>微软雅黑</vt:lpstr>
      <vt:lpstr>Calibri</vt:lpstr>
      <vt:lpstr>宋体</vt:lpstr>
      <vt:lpstr>汉仪书宋二KW</vt:lpstr>
      <vt:lpstr>Hiragino Sans GB W3</vt:lpstr>
      <vt:lpstr>Open Sans</vt:lpstr>
      <vt:lpstr>News Gothic MT</vt:lpstr>
      <vt:lpstr>造字工房力黑（非商用）常规体</vt:lpstr>
      <vt:lpstr>Calibri</vt:lpstr>
      <vt:lpstr>MS PGothic</vt:lpstr>
      <vt:lpstr>宋体</vt:lpstr>
      <vt:lpstr>Arial Unicode MS</vt:lpstr>
      <vt:lpstr>Calibri Light</vt:lpstr>
      <vt:lpstr>Helvetica Neue</vt:lpstr>
      <vt:lpstr>苹方-简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飞翔电脑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PPT模板大师</dc:title>
  <dc:creator>PPT模板大师; 龚一健</dc:creator>
  <cp:keywords>PPT模板大师</cp:keywords>
  <dc:description>PPT模板大师</dc:description>
  <dc:subject>http://58918.taobao.com</dc:subject>
  <cp:category>http://58918.taobao.com</cp:category>
  <cp:lastModifiedBy>a123</cp:lastModifiedBy>
  <cp:revision>145</cp:revision>
  <dcterms:created xsi:type="dcterms:W3CDTF">2022-10-21T02:04:59Z</dcterms:created>
  <dcterms:modified xsi:type="dcterms:W3CDTF">2022-10-21T02:04:59Z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